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Default Extension="gif" ContentType="image/gif"/>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57" r:id="rId3"/>
    <p:sldId id="277" r:id="rId4"/>
    <p:sldId id="298" r:id="rId5"/>
    <p:sldId id="299" r:id="rId6"/>
    <p:sldId id="300" r:id="rId7"/>
    <p:sldId id="311" r:id="rId8"/>
    <p:sldId id="303" r:id="rId9"/>
    <p:sldId id="305" r:id="rId10"/>
    <p:sldId id="306" r:id="rId11"/>
    <p:sldId id="307" r:id="rId12"/>
    <p:sldId id="308" r:id="rId13"/>
    <p:sldId id="309" r:id="rId14"/>
    <p:sldId id="278" r:id="rId15"/>
    <p:sldId id="310" r:id="rId16"/>
    <p:sldId id="288" r:id="rId17"/>
    <p:sldId id="294" r:id="rId18"/>
    <p:sldId id="293" r:id="rId19"/>
    <p:sldId id="296" r:id="rId20"/>
    <p:sldId id="313" r:id="rId21"/>
    <p:sldId id="295" r:id="rId22"/>
    <p:sldId id="315" r:id="rId23"/>
  </p:sldIdLst>
  <p:sldSz cx="9144000" cy="6858000" type="screen4x3"/>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590D"/>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695" autoAdjust="0"/>
    <p:restoredTop sz="94660"/>
  </p:normalViewPr>
  <p:slideViewPr>
    <p:cSldViewPr>
      <p:cViewPr varScale="1">
        <p:scale>
          <a:sx n="86" d="100"/>
          <a:sy n="86" d="100"/>
        </p:scale>
        <p:origin x="-126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4.xml.rels><?xml version="1.0" encoding="UTF-8" standalone="yes"?>
<Relationships xmlns="http://schemas.openxmlformats.org/package/2006/relationships"><Relationship Id="rId1" Type="http://schemas.openxmlformats.org/officeDocument/2006/relationships/image" Target="../media/image61.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5FC71D-1240-4BAB-9A26-D2BCFE095409}" type="doc">
      <dgm:prSet loTypeId="urn:microsoft.com/office/officeart/2005/8/layout/hierarchy1" loCatId="hierarchy" qsTypeId="urn:microsoft.com/office/officeart/2005/8/quickstyle/simple5" qsCatId="simple" csTypeId="urn:microsoft.com/office/officeart/2005/8/colors/colorful4" csCatId="colorful" phldr="1"/>
      <dgm:spPr/>
      <dgm:t>
        <a:bodyPr/>
        <a:lstStyle/>
        <a:p>
          <a:endParaRPr lang="ru-RU"/>
        </a:p>
      </dgm:t>
    </dgm:pt>
    <dgm:pt modelId="{88B25B24-0166-4880-962C-BF66420B415D}">
      <dgm:prSet phldrT="[Текст]" custT="1"/>
      <dgm:spPr/>
      <dgm:t>
        <a:bodyPr/>
        <a:lstStyle/>
        <a:p>
          <a:pPr algn="ctr"/>
          <a:r>
            <a:rPr lang="ru-RU" sz="2400" b="1" dirty="0" smtClean="0">
              <a:solidFill>
                <a:schemeClr val="tx2">
                  <a:lumMod val="75000"/>
                </a:schemeClr>
              </a:solidFill>
              <a:latin typeface="Times New Roman" pitchFamily="18" charset="0"/>
              <a:cs typeface="Times New Roman" pitchFamily="18" charset="0"/>
            </a:rPr>
            <a:t>Формы проведения государственной итоговой аттестации</a:t>
          </a:r>
          <a:endParaRPr lang="ru-RU" sz="2400" dirty="0">
            <a:solidFill>
              <a:schemeClr val="tx2">
                <a:lumMod val="75000"/>
              </a:schemeClr>
            </a:solidFill>
            <a:latin typeface="Times New Roman" pitchFamily="18" charset="0"/>
            <a:cs typeface="Times New Roman" pitchFamily="18" charset="0"/>
          </a:endParaRPr>
        </a:p>
      </dgm:t>
    </dgm:pt>
    <dgm:pt modelId="{3C33818E-E8A8-4753-9B35-D108CC55DF42}" type="parTrans" cxnId="{2DDC3199-0F32-4F4A-B00F-9C9A27980547}">
      <dgm:prSet/>
      <dgm:spPr/>
      <dgm:t>
        <a:bodyPr/>
        <a:lstStyle/>
        <a:p>
          <a:pPr algn="ctr"/>
          <a:endParaRPr lang="ru-RU"/>
        </a:p>
      </dgm:t>
    </dgm:pt>
    <dgm:pt modelId="{6BADF923-4CFC-4BEA-BC8F-BEE69124AD78}" type="sibTrans" cxnId="{2DDC3199-0F32-4F4A-B00F-9C9A27980547}">
      <dgm:prSet/>
      <dgm:spPr/>
      <dgm:t>
        <a:bodyPr/>
        <a:lstStyle/>
        <a:p>
          <a:pPr algn="ctr"/>
          <a:endParaRPr lang="ru-RU"/>
        </a:p>
      </dgm:t>
    </dgm:pt>
    <dgm:pt modelId="{BDD81ED5-D698-4733-A24C-3AAE00A19FED}">
      <dgm:prSet phldrT="[Текст]" custT="1"/>
      <dgm:spPr/>
      <dgm:t>
        <a:bodyPr/>
        <a:lstStyle/>
        <a:p>
          <a:pPr algn="ctr"/>
          <a:r>
            <a:rPr lang="ru-RU" sz="2000" b="1" dirty="0" smtClean="0">
              <a:solidFill>
                <a:schemeClr val="tx2">
                  <a:lumMod val="75000"/>
                </a:schemeClr>
              </a:solidFill>
              <a:latin typeface="Times New Roman" pitchFamily="18" charset="0"/>
              <a:cs typeface="Times New Roman" pitchFamily="18" charset="0"/>
            </a:rPr>
            <a:t>Единый государственный экзамен </a:t>
          </a:r>
          <a:endParaRPr lang="ru-RU" sz="2000" b="1" baseline="0" dirty="0">
            <a:solidFill>
              <a:schemeClr val="tx2">
                <a:lumMod val="75000"/>
              </a:schemeClr>
            </a:solidFill>
            <a:latin typeface="Times New Roman" pitchFamily="18" charset="0"/>
            <a:cs typeface="Times New Roman" pitchFamily="18" charset="0"/>
          </a:endParaRPr>
        </a:p>
      </dgm:t>
    </dgm:pt>
    <dgm:pt modelId="{1B601C4B-6BDD-4459-A88D-83841042F427}" type="parTrans" cxnId="{2246B2BE-EB72-48A6-9ADE-0421DF34FCC4}">
      <dgm:prSet/>
      <dgm:spPr/>
      <dgm:t>
        <a:bodyPr/>
        <a:lstStyle/>
        <a:p>
          <a:pPr algn="ctr"/>
          <a:endParaRPr lang="ru-RU"/>
        </a:p>
      </dgm:t>
    </dgm:pt>
    <dgm:pt modelId="{65DB50B4-05ED-40AF-B6E7-E9E995BEAA8F}" type="sibTrans" cxnId="{2246B2BE-EB72-48A6-9ADE-0421DF34FCC4}">
      <dgm:prSet/>
      <dgm:spPr/>
      <dgm:t>
        <a:bodyPr/>
        <a:lstStyle/>
        <a:p>
          <a:pPr algn="ctr"/>
          <a:endParaRPr lang="ru-RU"/>
        </a:p>
      </dgm:t>
    </dgm:pt>
    <dgm:pt modelId="{5B4C3025-D504-4AAD-91F7-D88B3DC993A1}">
      <dgm:prSet phldrT="[Текст]" custT="1"/>
      <dgm:spPr/>
      <dgm:t>
        <a:bodyPr/>
        <a:lstStyle/>
        <a:p>
          <a:pPr algn="ctr">
            <a:lnSpc>
              <a:spcPct val="100000"/>
            </a:lnSpc>
            <a:spcAft>
              <a:spcPts val="0"/>
            </a:spcAft>
          </a:pPr>
          <a:r>
            <a:rPr lang="ru-RU" sz="2000" b="1" dirty="0" smtClean="0">
              <a:solidFill>
                <a:schemeClr val="tx2">
                  <a:lumMod val="75000"/>
                </a:schemeClr>
              </a:solidFill>
              <a:latin typeface="Times New Roman" pitchFamily="18" charset="0"/>
              <a:cs typeface="Times New Roman" pitchFamily="18" charset="0"/>
            </a:rPr>
            <a:t>Государственный выпускной </a:t>
          </a:r>
        </a:p>
        <a:p>
          <a:pPr algn="ctr">
            <a:lnSpc>
              <a:spcPct val="100000"/>
            </a:lnSpc>
            <a:spcAft>
              <a:spcPts val="0"/>
            </a:spcAft>
          </a:pPr>
          <a:r>
            <a:rPr lang="ru-RU" sz="2000" b="1" dirty="0" smtClean="0">
              <a:solidFill>
                <a:schemeClr val="tx2">
                  <a:lumMod val="75000"/>
                </a:schemeClr>
              </a:solidFill>
              <a:latin typeface="Times New Roman" pitchFamily="18" charset="0"/>
              <a:cs typeface="Times New Roman" pitchFamily="18" charset="0"/>
            </a:rPr>
            <a:t>экзамен</a:t>
          </a:r>
          <a:endParaRPr lang="ru-RU" sz="2000" b="1" baseline="0" dirty="0">
            <a:solidFill>
              <a:schemeClr val="tx2">
                <a:lumMod val="75000"/>
              </a:schemeClr>
            </a:solidFill>
            <a:latin typeface="Times New Roman" pitchFamily="18" charset="0"/>
            <a:cs typeface="Times New Roman" pitchFamily="18" charset="0"/>
          </a:endParaRPr>
        </a:p>
      </dgm:t>
    </dgm:pt>
    <dgm:pt modelId="{4F040DE1-6893-425C-9986-11AB90C77AA8}" type="parTrans" cxnId="{3D4275BF-5C4C-4421-A5D5-0E46A086532B}">
      <dgm:prSet/>
      <dgm:spPr/>
      <dgm:t>
        <a:bodyPr/>
        <a:lstStyle/>
        <a:p>
          <a:pPr algn="ctr"/>
          <a:endParaRPr lang="ru-RU"/>
        </a:p>
      </dgm:t>
    </dgm:pt>
    <dgm:pt modelId="{4B833345-77F7-40BF-B917-E044803A7CF6}" type="sibTrans" cxnId="{3D4275BF-5C4C-4421-A5D5-0E46A086532B}">
      <dgm:prSet/>
      <dgm:spPr/>
      <dgm:t>
        <a:bodyPr/>
        <a:lstStyle/>
        <a:p>
          <a:pPr algn="ctr"/>
          <a:endParaRPr lang="ru-RU"/>
        </a:p>
      </dgm:t>
    </dgm:pt>
    <dgm:pt modelId="{2C8F85EB-3C1F-46D0-A489-F1AAC62D9F37}" type="pres">
      <dgm:prSet presAssocID="{935FC71D-1240-4BAB-9A26-D2BCFE095409}" presName="hierChild1" presStyleCnt="0">
        <dgm:presLayoutVars>
          <dgm:chPref val="1"/>
          <dgm:dir/>
          <dgm:animOne val="branch"/>
          <dgm:animLvl val="lvl"/>
          <dgm:resizeHandles/>
        </dgm:presLayoutVars>
      </dgm:prSet>
      <dgm:spPr/>
      <dgm:t>
        <a:bodyPr/>
        <a:lstStyle/>
        <a:p>
          <a:endParaRPr lang="ru-RU"/>
        </a:p>
      </dgm:t>
    </dgm:pt>
    <dgm:pt modelId="{A5B2A2C0-57CB-4F91-BFF7-3265C7071607}" type="pres">
      <dgm:prSet presAssocID="{88B25B24-0166-4880-962C-BF66420B415D}" presName="hierRoot1" presStyleCnt="0"/>
      <dgm:spPr/>
      <dgm:t>
        <a:bodyPr/>
        <a:lstStyle/>
        <a:p>
          <a:endParaRPr lang="ru-RU"/>
        </a:p>
      </dgm:t>
    </dgm:pt>
    <dgm:pt modelId="{4E6E0550-D95D-4EBF-BB26-B761BB24378F}" type="pres">
      <dgm:prSet presAssocID="{88B25B24-0166-4880-962C-BF66420B415D}" presName="composite" presStyleCnt="0"/>
      <dgm:spPr/>
      <dgm:t>
        <a:bodyPr/>
        <a:lstStyle/>
        <a:p>
          <a:endParaRPr lang="ru-RU"/>
        </a:p>
      </dgm:t>
    </dgm:pt>
    <dgm:pt modelId="{A6817EC0-83AD-4991-803F-FA58DB797836}" type="pres">
      <dgm:prSet presAssocID="{88B25B24-0166-4880-962C-BF66420B415D}" presName="background" presStyleLbl="node0" presStyleIdx="0" presStyleCnt="1"/>
      <dgm:spPr/>
      <dgm:t>
        <a:bodyPr/>
        <a:lstStyle/>
        <a:p>
          <a:endParaRPr lang="ru-RU"/>
        </a:p>
      </dgm:t>
    </dgm:pt>
    <dgm:pt modelId="{992FE0F1-1884-4B2D-AD96-EF5BC3230670}" type="pres">
      <dgm:prSet presAssocID="{88B25B24-0166-4880-962C-BF66420B415D}" presName="text" presStyleLbl="fgAcc0" presStyleIdx="0" presStyleCnt="1" custScaleX="212453" custScaleY="106991" custLinFactNeighborX="7772" custLinFactNeighborY="-12463">
        <dgm:presLayoutVars>
          <dgm:chPref val="3"/>
        </dgm:presLayoutVars>
      </dgm:prSet>
      <dgm:spPr/>
      <dgm:t>
        <a:bodyPr/>
        <a:lstStyle/>
        <a:p>
          <a:endParaRPr lang="ru-RU"/>
        </a:p>
      </dgm:t>
    </dgm:pt>
    <dgm:pt modelId="{221F0D2E-4937-4061-B2C4-30517A010BA1}" type="pres">
      <dgm:prSet presAssocID="{88B25B24-0166-4880-962C-BF66420B415D}" presName="hierChild2" presStyleCnt="0"/>
      <dgm:spPr/>
      <dgm:t>
        <a:bodyPr/>
        <a:lstStyle/>
        <a:p>
          <a:endParaRPr lang="ru-RU"/>
        </a:p>
      </dgm:t>
    </dgm:pt>
    <dgm:pt modelId="{D5EC57DF-2175-4F8A-AC8A-0465F0451AEB}" type="pres">
      <dgm:prSet presAssocID="{1B601C4B-6BDD-4459-A88D-83841042F427}" presName="Name10" presStyleLbl="parChTrans1D2" presStyleIdx="0" presStyleCnt="2"/>
      <dgm:spPr/>
      <dgm:t>
        <a:bodyPr/>
        <a:lstStyle/>
        <a:p>
          <a:endParaRPr lang="ru-RU"/>
        </a:p>
      </dgm:t>
    </dgm:pt>
    <dgm:pt modelId="{C8DCCB72-3A78-4EBF-9739-98CD468CE746}" type="pres">
      <dgm:prSet presAssocID="{BDD81ED5-D698-4733-A24C-3AAE00A19FED}" presName="hierRoot2" presStyleCnt="0"/>
      <dgm:spPr/>
      <dgm:t>
        <a:bodyPr/>
        <a:lstStyle/>
        <a:p>
          <a:endParaRPr lang="ru-RU"/>
        </a:p>
      </dgm:t>
    </dgm:pt>
    <dgm:pt modelId="{7375BFC8-57F1-40ED-BDB0-DD844FEDB982}" type="pres">
      <dgm:prSet presAssocID="{BDD81ED5-D698-4733-A24C-3AAE00A19FED}" presName="composite2" presStyleCnt="0"/>
      <dgm:spPr/>
      <dgm:t>
        <a:bodyPr/>
        <a:lstStyle/>
        <a:p>
          <a:endParaRPr lang="ru-RU"/>
        </a:p>
      </dgm:t>
    </dgm:pt>
    <dgm:pt modelId="{2CF4BA57-961A-4FCF-8CC1-5A99605133D1}" type="pres">
      <dgm:prSet presAssocID="{BDD81ED5-D698-4733-A24C-3AAE00A19FED}" presName="background2" presStyleLbl="node2" presStyleIdx="0" presStyleCnt="2"/>
      <dgm:spPr/>
      <dgm:t>
        <a:bodyPr/>
        <a:lstStyle/>
        <a:p>
          <a:endParaRPr lang="ru-RU"/>
        </a:p>
      </dgm:t>
    </dgm:pt>
    <dgm:pt modelId="{D2B80F19-2E9B-49F3-AC49-853B16E6AD2C}" type="pres">
      <dgm:prSet presAssocID="{BDD81ED5-D698-4733-A24C-3AAE00A19FED}" presName="text2" presStyleLbl="fgAcc2" presStyleIdx="0" presStyleCnt="2" custScaleX="113409" custScaleY="72055" custLinFactNeighborX="2962" custLinFactNeighborY="-30205">
        <dgm:presLayoutVars>
          <dgm:chPref val="3"/>
        </dgm:presLayoutVars>
      </dgm:prSet>
      <dgm:spPr/>
      <dgm:t>
        <a:bodyPr/>
        <a:lstStyle/>
        <a:p>
          <a:endParaRPr lang="ru-RU"/>
        </a:p>
      </dgm:t>
    </dgm:pt>
    <dgm:pt modelId="{A00C4F58-8F68-46A6-8BB5-5C495D45CD62}" type="pres">
      <dgm:prSet presAssocID="{BDD81ED5-D698-4733-A24C-3AAE00A19FED}" presName="hierChild3" presStyleCnt="0"/>
      <dgm:spPr/>
      <dgm:t>
        <a:bodyPr/>
        <a:lstStyle/>
        <a:p>
          <a:endParaRPr lang="ru-RU"/>
        </a:p>
      </dgm:t>
    </dgm:pt>
    <dgm:pt modelId="{B0D6F533-20DA-40B2-84ED-FC51D0949572}" type="pres">
      <dgm:prSet presAssocID="{4F040DE1-6893-425C-9986-11AB90C77AA8}" presName="Name10" presStyleLbl="parChTrans1D2" presStyleIdx="1" presStyleCnt="2"/>
      <dgm:spPr/>
      <dgm:t>
        <a:bodyPr/>
        <a:lstStyle/>
        <a:p>
          <a:endParaRPr lang="ru-RU"/>
        </a:p>
      </dgm:t>
    </dgm:pt>
    <dgm:pt modelId="{1420BF79-F822-4DB7-8C1A-67417AD50B93}" type="pres">
      <dgm:prSet presAssocID="{5B4C3025-D504-4AAD-91F7-D88B3DC993A1}" presName="hierRoot2" presStyleCnt="0"/>
      <dgm:spPr/>
      <dgm:t>
        <a:bodyPr/>
        <a:lstStyle/>
        <a:p>
          <a:endParaRPr lang="ru-RU"/>
        </a:p>
      </dgm:t>
    </dgm:pt>
    <dgm:pt modelId="{453FE24D-6559-4F66-A202-8316D0BE76CD}" type="pres">
      <dgm:prSet presAssocID="{5B4C3025-D504-4AAD-91F7-D88B3DC993A1}" presName="composite2" presStyleCnt="0"/>
      <dgm:spPr/>
      <dgm:t>
        <a:bodyPr/>
        <a:lstStyle/>
        <a:p>
          <a:endParaRPr lang="ru-RU"/>
        </a:p>
      </dgm:t>
    </dgm:pt>
    <dgm:pt modelId="{C5383235-FCDB-4A8C-BD65-028F6930E0B9}" type="pres">
      <dgm:prSet presAssocID="{5B4C3025-D504-4AAD-91F7-D88B3DC993A1}" presName="background2" presStyleLbl="node2" presStyleIdx="1" presStyleCnt="2"/>
      <dgm:spPr/>
      <dgm:t>
        <a:bodyPr/>
        <a:lstStyle/>
        <a:p>
          <a:endParaRPr lang="ru-RU"/>
        </a:p>
      </dgm:t>
    </dgm:pt>
    <dgm:pt modelId="{AB9EE5BC-8497-4C14-9067-4C2AF0FA55A1}" type="pres">
      <dgm:prSet presAssocID="{5B4C3025-D504-4AAD-91F7-D88B3DC993A1}" presName="text2" presStyleLbl="fgAcc2" presStyleIdx="1" presStyleCnt="2" custScaleX="115803" custScaleY="72055" custLinFactNeighborX="3030" custLinFactNeighborY="-30205">
        <dgm:presLayoutVars>
          <dgm:chPref val="3"/>
        </dgm:presLayoutVars>
      </dgm:prSet>
      <dgm:spPr/>
      <dgm:t>
        <a:bodyPr/>
        <a:lstStyle/>
        <a:p>
          <a:endParaRPr lang="ru-RU"/>
        </a:p>
      </dgm:t>
    </dgm:pt>
    <dgm:pt modelId="{FC3D8C7E-344B-4608-8EB6-4A1B0561FA48}" type="pres">
      <dgm:prSet presAssocID="{5B4C3025-D504-4AAD-91F7-D88B3DC993A1}" presName="hierChild3" presStyleCnt="0"/>
      <dgm:spPr/>
      <dgm:t>
        <a:bodyPr/>
        <a:lstStyle/>
        <a:p>
          <a:endParaRPr lang="ru-RU"/>
        </a:p>
      </dgm:t>
    </dgm:pt>
  </dgm:ptLst>
  <dgm:cxnLst>
    <dgm:cxn modelId="{2246B2BE-EB72-48A6-9ADE-0421DF34FCC4}" srcId="{88B25B24-0166-4880-962C-BF66420B415D}" destId="{BDD81ED5-D698-4733-A24C-3AAE00A19FED}" srcOrd="0" destOrd="0" parTransId="{1B601C4B-6BDD-4459-A88D-83841042F427}" sibTransId="{65DB50B4-05ED-40AF-B6E7-E9E995BEAA8F}"/>
    <dgm:cxn modelId="{E7D6F31C-BFC4-4210-A528-427D2928EFF8}" type="presOf" srcId="{BDD81ED5-D698-4733-A24C-3AAE00A19FED}" destId="{D2B80F19-2E9B-49F3-AC49-853B16E6AD2C}" srcOrd="0" destOrd="0" presId="urn:microsoft.com/office/officeart/2005/8/layout/hierarchy1"/>
    <dgm:cxn modelId="{09F8E17D-6DB1-4198-9F2D-FECA97C8E783}" type="presOf" srcId="{935FC71D-1240-4BAB-9A26-D2BCFE095409}" destId="{2C8F85EB-3C1F-46D0-A489-F1AAC62D9F37}" srcOrd="0" destOrd="0" presId="urn:microsoft.com/office/officeart/2005/8/layout/hierarchy1"/>
    <dgm:cxn modelId="{92458709-4CAB-4ECA-8897-1901B61DB75F}" type="presOf" srcId="{1B601C4B-6BDD-4459-A88D-83841042F427}" destId="{D5EC57DF-2175-4F8A-AC8A-0465F0451AEB}" srcOrd="0" destOrd="0" presId="urn:microsoft.com/office/officeart/2005/8/layout/hierarchy1"/>
    <dgm:cxn modelId="{BEF09D4F-49F4-4E98-ABB7-AC39E13AFB5C}" type="presOf" srcId="{5B4C3025-D504-4AAD-91F7-D88B3DC993A1}" destId="{AB9EE5BC-8497-4C14-9067-4C2AF0FA55A1}" srcOrd="0" destOrd="0" presId="urn:microsoft.com/office/officeart/2005/8/layout/hierarchy1"/>
    <dgm:cxn modelId="{0B0EE72A-A5C0-4C52-8655-5B41CEFFF9C3}" type="presOf" srcId="{4F040DE1-6893-425C-9986-11AB90C77AA8}" destId="{B0D6F533-20DA-40B2-84ED-FC51D0949572}" srcOrd="0" destOrd="0" presId="urn:microsoft.com/office/officeart/2005/8/layout/hierarchy1"/>
    <dgm:cxn modelId="{2DDC3199-0F32-4F4A-B00F-9C9A27980547}" srcId="{935FC71D-1240-4BAB-9A26-D2BCFE095409}" destId="{88B25B24-0166-4880-962C-BF66420B415D}" srcOrd="0" destOrd="0" parTransId="{3C33818E-E8A8-4753-9B35-D108CC55DF42}" sibTransId="{6BADF923-4CFC-4BEA-BC8F-BEE69124AD78}"/>
    <dgm:cxn modelId="{3D4275BF-5C4C-4421-A5D5-0E46A086532B}" srcId="{88B25B24-0166-4880-962C-BF66420B415D}" destId="{5B4C3025-D504-4AAD-91F7-D88B3DC993A1}" srcOrd="1" destOrd="0" parTransId="{4F040DE1-6893-425C-9986-11AB90C77AA8}" sibTransId="{4B833345-77F7-40BF-B917-E044803A7CF6}"/>
    <dgm:cxn modelId="{777C8D46-5442-47C8-A0D5-918912204DBA}" type="presOf" srcId="{88B25B24-0166-4880-962C-BF66420B415D}" destId="{992FE0F1-1884-4B2D-AD96-EF5BC3230670}" srcOrd="0" destOrd="0" presId="urn:microsoft.com/office/officeart/2005/8/layout/hierarchy1"/>
    <dgm:cxn modelId="{5B3499CC-F333-4D3D-9E80-302F5A2637C6}" type="presParOf" srcId="{2C8F85EB-3C1F-46D0-A489-F1AAC62D9F37}" destId="{A5B2A2C0-57CB-4F91-BFF7-3265C7071607}" srcOrd="0" destOrd="0" presId="urn:microsoft.com/office/officeart/2005/8/layout/hierarchy1"/>
    <dgm:cxn modelId="{E96D6A26-4E95-4622-A85D-FA22D1866A8F}" type="presParOf" srcId="{A5B2A2C0-57CB-4F91-BFF7-3265C7071607}" destId="{4E6E0550-D95D-4EBF-BB26-B761BB24378F}" srcOrd="0" destOrd="0" presId="urn:microsoft.com/office/officeart/2005/8/layout/hierarchy1"/>
    <dgm:cxn modelId="{1B70FEF7-C7B5-4E31-BADB-F85CA2B0CE9C}" type="presParOf" srcId="{4E6E0550-D95D-4EBF-BB26-B761BB24378F}" destId="{A6817EC0-83AD-4991-803F-FA58DB797836}" srcOrd="0" destOrd="0" presId="urn:microsoft.com/office/officeart/2005/8/layout/hierarchy1"/>
    <dgm:cxn modelId="{8DD176CE-01BB-4CBD-AF9B-3CB6DB6F6A4E}" type="presParOf" srcId="{4E6E0550-D95D-4EBF-BB26-B761BB24378F}" destId="{992FE0F1-1884-4B2D-AD96-EF5BC3230670}" srcOrd="1" destOrd="0" presId="urn:microsoft.com/office/officeart/2005/8/layout/hierarchy1"/>
    <dgm:cxn modelId="{3C5BC8C2-CAF4-4722-8398-9BD27D14D2C1}" type="presParOf" srcId="{A5B2A2C0-57CB-4F91-BFF7-3265C7071607}" destId="{221F0D2E-4937-4061-B2C4-30517A010BA1}" srcOrd="1" destOrd="0" presId="urn:microsoft.com/office/officeart/2005/8/layout/hierarchy1"/>
    <dgm:cxn modelId="{7494490E-4804-4A78-9FF0-7233AB78908B}" type="presParOf" srcId="{221F0D2E-4937-4061-B2C4-30517A010BA1}" destId="{D5EC57DF-2175-4F8A-AC8A-0465F0451AEB}" srcOrd="0" destOrd="0" presId="urn:microsoft.com/office/officeart/2005/8/layout/hierarchy1"/>
    <dgm:cxn modelId="{F65A3493-F845-47E3-B00F-18BA78667316}" type="presParOf" srcId="{221F0D2E-4937-4061-B2C4-30517A010BA1}" destId="{C8DCCB72-3A78-4EBF-9739-98CD468CE746}" srcOrd="1" destOrd="0" presId="urn:microsoft.com/office/officeart/2005/8/layout/hierarchy1"/>
    <dgm:cxn modelId="{FD055005-B8F6-4A1E-8B2A-57B0BD870A8A}" type="presParOf" srcId="{C8DCCB72-3A78-4EBF-9739-98CD468CE746}" destId="{7375BFC8-57F1-40ED-BDB0-DD844FEDB982}" srcOrd="0" destOrd="0" presId="urn:microsoft.com/office/officeart/2005/8/layout/hierarchy1"/>
    <dgm:cxn modelId="{CD72D7D6-B12F-4008-8939-3DB7C46125D6}" type="presParOf" srcId="{7375BFC8-57F1-40ED-BDB0-DD844FEDB982}" destId="{2CF4BA57-961A-4FCF-8CC1-5A99605133D1}" srcOrd="0" destOrd="0" presId="urn:microsoft.com/office/officeart/2005/8/layout/hierarchy1"/>
    <dgm:cxn modelId="{810DEEB7-D994-4AF2-9AF2-4259244A9CAE}" type="presParOf" srcId="{7375BFC8-57F1-40ED-BDB0-DD844FEDB982}" destId="{D2B80F19-2E9B-49F3-AC49-853B16E6AD2C}" srcOrd="1" destOrd="0" presId="urn:microsoft.com/office/officeart/2005/8/layout/hierarchy1"/>
    <dgm:cxn modelId="{A77840BE-B599-484D-AB51-60F63F124250}" type="presParOf" srcId="{C8DCCB72-3A78-4EBF-9739-98CD468CE746}" destId="{A00C4F58-8F68-46A6-8BB5-5C495D45CD62}" srcOrd="1" destOrd="0" presId="urn:microsoft.com/office/officeart/2005/8/layout/hierarchy1"/>
    <dgm:cxn modelId="{A72089EA-948C-4F8A-BDF8-7862D06EA7E9}" type="presParOf" srcId="{221F0D2E-4937-4061-B2C4-30517A010BA1}" destId="{B0D6F533-20DA-40B2-84ED-FC51D0949572}" srcOrd="2" destOrd="0" presId="urn:microsoft.com/office/officeart/2005/8/layout/hierarchy1"/>
    <dgm:cxn modelId="{C36ACCB9-D3F7-470B-AD2F-F08D7CF33B80}" type="presParOf" srcId="{221F0D2E-4937-4061-B2C4-30517A010BA1}" destId="{1420BF79-F822-4DB7-8C1A-67417AD50B93}" srcOrd="3" destOrd="0" presId="urn:microsoft.com/office/officeart/2005/8/layout/hierarchy1"/>
    <dgm:cxn modelId="{08AE466E-AA16-41BC-ADF4-6CB8B1945431}" type="presParOf" srcId="{1420BF79-F822-4DB7-8C1A-67417AD50B93}" destId="{453FE24D-6559-4F66-A202-8316D0BE76CD}" srcOrd="0" destOrd="0" presId="urn:microsoft.com/office/officeart/2005/8/layout/hierarchy1"/>
    <dgm:cxn modelId="{786CE68A-553E-4C7D-90A6-AE249E1BDBA5}" type="presParOf" srcId="{453FE24D-6559-4F66-A202-8316D0BE76CD}" destId="{C5383235-FCDB-4A8C-BD65-028F6930E0B9}" srcOrd="0" destOrd="0" presId="urn:microsoft.com/office/officeart/2005/8/layout/hierarchy1"/>
    <dgm:cxn modelId="{6B06268D-671A-4A50-8648-56A3BA7A83C6}" type="presParOf" srcId="{453FE24D-6559-4F66-A202-8316D0BE76CD}" destId="{AB9EE5BC-8497-4C14-9067-4C2AF0FA55A1}" srcOrd="1" destOrd="0" presId="urn:microsoft.com/office/officeart/2005/8/layout/hierarchy1"/>
    <dgm:cxn modelId="{5A421EBA-3B96-48B9-BEEE-B3E866066FF8}" type="presParOf" srcId="{1420BF79-F822-4DB7-8C1A-67417AD50B93}" destId="{FC3D8C7E-344B-4608-8EB6-4A1B0561FA48}" srcOrd="1" destOrd="0" presId="urn:microsoft.com/office/officeart/2005/8/layout/hierarchy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3A21DB-536E-46E6-8445-1CA8D9EA8696}" type="doc">
      <dgm:prSet loTypeId="urn:microsoft.com/office/officeart/2005/8/layout/chevron2" loCatId="list" qsTypeId="urn:microsoft.com/office/officeart/2005/8/quickstyle/3d2" qsCatId="3D" csTypeId="urn:microsoft.com/office/officeart/2005/8/colors/colorful1" csCatId="colorful" phldr="1"/>
      <dgm:spPr/>
      <dgm:t>
        <a:bodyPr/>
        <a:lstStyle/>
        <a:p>
          <a:endParaRPr lang="ru-RU"/>
        </a:p>
      </dgm:t>
    </dgm:pt>
    <dgm:pt modelId="{2A17F58F-7470-4D22-8650-2799743712AD}">
      <dgm:prSet phldrT="[Текст]"/>
      <dgm:spPr/>
      <dgm:t>
        <a:bodyPr/>
        <a:lstStyle/>
        <a:p>
          <a:r>
            <a:rPr lang="ru-RU" b="1" dirty="0" smtClean="0">
              <a:latin typeface="Times New Roman" pitchFamily="18" charset="0"/>
              <a:cs typeface="Times New Roman" pitchFamily="18" charset="0"/>
            </a:rPr>
            <a:t>ШАГ 1</a:t>
          </a:r>
          <a:endParaRPr lang="ru-RU" b="1" dirty="0">
            <a:latin typeface="Times New Roman" pitchFamily="18" charset="0"/>
            <a:cs typeface="Times New Roman" pitchFamily="18" charset="0"/>
          </a:endParaRPr>
        </a:p>
      </dgm:t>
    </dgm:pt>
    <dgm:pt modelId="{820B5C76-D0B7-422B-B550-5D015E083F7D}" type="parTrans" cxnId="{0C0268B9-AD69-41F1-ACC2-1151AAEB53A4}">
      <dgm:prSet/>
      <dgm:spPr/>
      <dgm:t>
        <a:bodyPr/>
        <a:lstStyle/>
        <a:p>
          <a:endParaRPr lang="ru-RU">
            <a:latin typeface="Times New Roman" pitchFamily="18" charset="0"/>
            <a:cs typeface="Times New Roman" pitchFamily="18" charset="0"/>
          </a:endParaRPr>
        </a:p>
      </dgm:t>
    </dgm:pt>
    <dgm:pt modelId="{7C0A2BBA-9901-41F1-BB4B-707B836A75C9}" type="sibTrans" cxnId="{0C0268B9-AD69-41F1-ACC2-1151AAEB53A4}">
      <dgm:prSet/>
      <dgm:spPr/>
      <dgm:t>
        <a:bodyPr/>
        <a:lstStyle/>
        <a:p>
          <a:endParaRPr lang="ru-RU">
            <a:latin typeface="Times New Roman" pitchFamily="18" charset="0"/>
            <a:cs typeface="Times New Roman" pitchFamily="18" charset="0"/>
          </a:endParaRPr>
        </a:p>
      </dgm:t>
    </dgm:pt>
    <dgm:pt modelId="{C1D283F4-76F3-4A56-8064-6ABC782A8270}">
      <dgm:prSet phldrT="[Текст]" custT="1"/>
      <dgm:spPr/>
      <dgm:t>
        <a:bodyPr/>
        <a:lstStyle/>
        <a:p>
          <a:r>
            <a:rPr lang="ru-RU" sz="1800" dirty="0" smtClean="0">
              <a:latin typeface="Times New Roman" pitchFamily="18" charset="0"/>
              <a:cs typeface="Times New Roman" pitchFamily="18" charset="0"/>
            </a:rPr>
            <a:t>Выбираем профессию</a:t>
          </a:r>
          <a:endParaRPr lang="ru-RU" sz="1800" dirty="0">
            <a:latin typeface="Times New Roman" pitchFamily="18" charset="0"/>
            <a:cs typeface="Times New Roman" pitchFamily="18" charset="0"/>
          </a:endParaRPr>
        </a:p>
      </dgm:t>
    </dgm:pt>
    <dgm:pt modelId="{2E5F10F1-745F-41D0-B9F8-F510630B1644}" type="parTrans" cxnId="{A518520F-8541-41C4-BB18-E0435015AB58}">
      <dgm:prSet/>
      <dgm:spPr/>
      <dgm:t>
        <a:bodyPr/>
        <a:lstStyle/>
        <a:p>
          <a:endParaRPr lang="ru-RU">
            <a:latin typeface="Times New Roman" pitchFamily="18" charset="0"/>
            <a:cs typeface="Times New Roman" pitchFamily="18" charset="0"/>
          </a:endParaRPr>
        </a:p>
      </dgm:t>
    </dgm:pt>
    <dgm:pt modelId="{A3B420F7-B48A-4B95-A6E8-E327E20F5212}" type="sibTrans" cxnId="{A518520F-8541-41C4-BB18-E0435015AB58}">
      <dgm:prSet/>
      <dgm:spPr/>
      <dgm:t>
        <a:bodyPr/>
        <a:lstStyle/>
        <a:p>
          <a:endParaRPr lang="ru-RU">
            <a:latin typeface="Times New Roman" pitchFamily="18" charset="0"/>
            <a:cs typeface="Times New Roman" pitchFamily="18" charset="0"/>
          </a:endParaRPr>
        </a:p>
      </dgm:t>
    </dgm:pt>
    <dgm:pt modelId="{EE26F591-D17C-4878-B6BB-34B278922649}">
      <dgm:prSet phldrT="[Текст]"/>
      <dgm:spPr/>
      <dgm:t>
        <a:bodyPr/>
        <a:lstStyle/>
        <a:p>
          <a:r>
            <a:rPr lang="ru-RU" b="1" dirty="0" smtClean="0">
              <a:latin typeface="Times New Roman" pitchFamily="18" charset="0"/>
              <a:cs typeface="Times New Roman" pitchFamily="18" charset="0"/>
            </a:rPr>
            <a:t>ШАГ 2</a:t>
          </a:r>
          <a:endParaRPr lang="ru-RU" b="1" dirty="0">
            <a:latin typeface="Times New Roman" pitchFamily="18" charset="0"/>
            <a:cs typeface="Times New Roman" pitchFamily="18" charset="0"/>
          </a:endParaRPr>
        </a:p>
      </dgm:t>
    </dgm:pt>
    <dgm:pt modelId="{BA43F62B-6E2C-48FE-8023-022C84A60F17}" type="parTrans" cxnId="{C5ABD42A-3681-451F-AE1F-FBC4B90B472F}">
      <dgm:prSet/>
      <dgm:spPr/>
      <dgm:t>
        <a:bodyPr/>
        <a:lstStyle/>
        <a:p>
          <a:endParaRPr lang="ru-RU">
            <a:latin typeface="Times New Roman" pitchFamily="18" charset="0"/>
            <a:cs typeface="Times New Roman" pitchFamily="18" charset="0"/>
          </a:endParaRPr>
        </a:p>
      </dgm:t>
    </dgm:pt>
    <dgm:pt modelId="{2DC5A7A0-CE89-4BD9-B2E1-5884762EB827}" type="sibTrans" cxnId="{C5ABD42A-3681-451F-AE1F-FBC4B90B472F}">
      <dgm:prSet/>
      <dgm:spPr/>
      <dgm:t>
        <a:bodyPr/>
        <a:lstStyle/>
        <a:p>
          <a:endParaRPr lang="ru-RU">
            <a:latin typeface="Times New Roman" pitchFamily="18" charset="0"/>
            <a:cs typeface="Times New Roman" pitchFamily="18" charset="0"/>
          </a:endParaRPr>
        </a:p>
      </dgm:t>
    </dgm:pt>
    <dgm:pt modelId="{0F6F515E-8929-4D5B-844B-5E9BCB449F89}">
      <dgm:prSet phldrT="[Текст]" custT="1"/>
      <dgm:spPr/>
      <dgm:t>
        <a:bodyPr/>
        <a:lstStyle/>
        <a:p>
          <a:pPr marL="0" indent="0" defTabSz="1066800">
            <a:lnSpc>
              <a:spcPct val="90000"/>
            </a:lnSpc>
            <a:spcBef>
              <a:spcPct val="0"/>
            </a:spcBef>
            <a:spcAft>
              <a:spcPct val="15000"/>
            </a:spcAft>
            <a:buNone/>
          </a:pPr>
          <a:r>
            <a:rPr lang="ru-RU" sz="1800" dirty="0" smtClean="0">
              <a:latin typeface="Times New Roman" pitchFamily="18" charset="0"/>
              <a:cs typeface="Times New Roman" pitchFamily="18" charset="0"/>
            </a:rPr>
            <a:t> Выбираем нужные    предметы</a:t>
          </a:r>
        </a:p>
      </dgm:t>
    </dgm:pt>
    <dgm:pt modelId="{7090F45F-FCF4-46EB-A969-298F1065B7F0}" type="parTrans" cxnId="{D63C5EAF-B4EE-4D26-8EB7-CE9C671CB5A8}">
      <dgm:prSet/>
      <dgm:spPr/>
      <dgm:t>
        <a:bodyPr/>
        <a:lstStyle/>
        <a:p>
          <a:endParaRPr lang="ru-RU">
            <a:latin typeface="Times New Roman" pitchFamily="18" charset="0"/>
            <a:cs typeface="Times New Roman" pitchFamily="18" charset="0"/>
          </a:endParaRPr>
        </a:p>
      </dgm:t>
    </dgm:pt>
    <dgm:pt modelId="{B820D0FB-3BC0-42F5-B4C8-2AB6B4F15340}" type="sibTrans" cxnId="{D63C5EAF-B4EE-4D26-8EB7-CE9C671CB5A8}">
      <dgm:prSet/>
      <dgm:spPr/>
      <dgm:t>
        <a:bodyPr/>
        <a:lstStyle/>
        <a:p>
          <a:endParaRPr lang="ru-RU">
            <a:latin typeface="Times New Roman" pitchFamily="18" charset="0"/>
            <a:cs typeface="Times New Roman" pitchFamily="18" charset="0"/>
          </a:endParaRPr>
        </a:p>
      </dgm:t>
    </dgm:pt>
    <dgm:pt modelId="{EA36D187-A4CC-40F0-A11D-0CF7077DD644}">
      <dgm:prSet phldrT="[Текст]"/>
      <dgm:spPr/>
      <dgm:t>
        <a:bodyPr/>
        <a:lstStyle/>
        <a:p>
          <a:r>
            <a:rPr lang="ru-RU" b="1" dirty="0" smtClean="0">
              <a:latin typeface="Times New Roman" pitchFamily="18" charset="0"/>
              <a:cs typeface="Times New Roman" pitchFamily="18" charset="0"/>
            </a:rPr>
            <a:t>ШАГ 3</a:t>
          </a:r>
          <a:endParaRPr lang="ru-RU" b="1" dirty="0">
            <a:latin typeface="Times New Roman" pitchFamily="18" charset="0"/>
            <a:cs typeface="Times New Roman" pitchFamily="18" charset="0"/>
          </a:endParaRPr>
        </a:p>
      </dgm:t>
    </dgm:pt>
    <dgm:pt modelId="{8861071D-4F54-460B-9F8F-496186DC026F}" type="parTrans" cxnId="{760C339F-018C-49A7-A196-0603F9493AB8}">
      <dgm:prSet/>
      <dgm:spPr/>
      <dgm:t>
        <a:bodyPr/>
        <a:lstStyle/>
        <a:p>
          <a:endParaRPr lang="ru-RU">
            <a:latin typeface="Times New Roman" pitchFamily="18" charset="0"/>
            <a:cs typeface="Times New Roman" pitchFamily="18" charset="0"/>
          </a:endParaRPr>
        </a:p>
      </dgm:t>
    </dgm:pt>
    <dgm:pt modelId="{89A999E5-5304-4876-A6F3-B06C313504FD}" type="sibTrans" cxnId="{760C339F-018C-49A7-A196-0603F9493AB8}">
      <dgm:prSet/>
      <dgm:spPr/>
      <dgm:t>
        <a:bodyPr/>
        <a:lstStyle/>
        <a:p>
          <a:endParaRPr lang="ru-RU">
            <a:latin typeface="Times New Roman" pitchFamily="18" charset="0"/>
            <a:cs typeface="Times New Roman" pitchFamily="18" charset="0"/>
          </a:endParaRPr>
        </a:p>
      </dgm:t>
    </dgm:pt>
    <dgm:pt modelId="{38091E94-F488-4851-91C7-47937A4CAC97}">
      <dgm:prSet phldrT="[Текст]" custT="1"/>
      <dgm:spPr/>
      <dgm:t>
        <a:bodyPr/>
        <a:lstStyle/>
        <a:p>
          <a:r>
            <a:rPr lang="ru-RU" sz="2000" dirty="0" smtClean="0">
              <a:latin typeface="Times New Roman" pitchFamily="18" charset="0"/>
              <a:cs typeface="Times New Roman" pitchFamily="18" charset="0"/>
            </a:rPr>
            <a:t>Собираем документы в ВУЗы</a:t>
          </a:r>
          <a:endParaRPr lang="ru-RU" sz="2000" dirty="0">
            <a:latin typeface="Times New Roman" pitchFamily="18" charset="0"/>
            <a:cs typeface="Times New Roman" pitchFamily="18" charset="0"/>
          </a:endParaRPr>
        </a:p>
      </dgm:t>
    </dgm:pt>
    <dgm:pt modelId="{7C35B34D-7EB7-4CDD-B0FC-7D9BDC1FEE1F}" type="parTrans" cxnId="{F3A7FE39-8D31-4534-AC5B-4E1E4293638D}">
      <dgm:prSet/>
      <dgm:spPr/>
      <dgm:t>
        <a:bodyPr/>
        <a:lstStyle/>
        <a:p>
          <a:endParaRPr lang="ru-RU">
            <a:latin typeface="Times New Roman" pitchFamily="18" charset="0"/>
            <a:cs typeface="Times New Roman" pitchFamily="18" charset="0"/>
          </a:endParaRPr>
        </a:p>
      </dgm:t>
    </dgm:pt>
    <dgm:pt modelId="{A4B5BAA9-1ADD-4DAA-89B5-64DC61251B13}" type="sibTrans" cxnId="{F3A7FE39-8D31-4534-AC5B-4E1E4293638D}">
      <dgm:prSet/>
      <dgm:spPr/>
      <dgm:t>
        <a:bodyPr/>
        <a:lstStyle/>
        <a:p>
          <a:endParaRPr lang="ru-RU">
            <a:latin typeface="Times New Roman" pitchFamily="18" charset="0"/>
            <a:cs typeface="Times New Roman" pitchFamily="18" charset="0"/>
          </a:endParaRPr>
        </a:p>
      </dgm:t>
    </dgm:pt>
    <dgm:pt modelId="{68C572F6-5FA8-41CB-9F1B-CE83B4EB351C}">
      <dgm:prSet phldrT="[Текст]" custT="1"/>
      <dgm:spPr/>
      <dgm:t>
        <a:bodyPr/>
        <a:lstStyle/>
        <a:p>
          <a:endParaRPr lang="ru-RU" sz="1800" dirty="0">
            <a:latin typeface="Times New Roman" pitchFamily="18" charset="0"/>
            <a:cs typeface="Times New Roman" pitchFamily="18" charset="0"/>
          </a:endParaRPr>
        </a:p>
      </dgm:t>
    </dgm:pt>
    <dgm:pt modelId="{2CF2989D-F404-4B70-B467-E2F1C5006477}" type="parTrans" cxnId="{5996B079-3CD0-4A6F-8AA6-6739734EEA2E}">
      <dgm:prSet/>
      <dgm:spPr/>
      <dgm:t>
        <a:bodyPr/>
        <a:lstStyle/>
        <a:p>
          <a:endParaRPr lang="ru-RU">
            <a:latin typeface="Times New Roman" pitchFamily="18" charset="0"/>
            <a:cs typeface="Times New Roman" pitchFamily="18" charset="0"/>
          </a:endParaRPr>
        </a:p>
      </dgm:t>
    </dgm:pt>
    <dgm:pt modelId="{F44BEE58-C5ED-4837-BA96-2AAB549623A7}" type="sibTrans" cxnId="{5996B079-3CD0-4A6F-8AA6-6739734EEA2E}">
      <dgm:prSet/>
      <dgm:spPr/>
      <dgm:t>
        <a:bodyPr/>
        <a:lstStyle/>
        <a:p>
          <a:endParaRPr lang="ru-RU">
            <a:latin typeface="Times New Roman" pitchFamily="18" charset="0"/>
            <a:cs typeface="Times New Roman" pitchFamily="18" charset="0"/>
          </a:endParaRPr>
        </a:p>
      </dgm:t>
    </dgm:pt>
    <dgm:pt modelId="{55604209-2701-4D38-A3F5-8F7D0B808859}">
      <dgm:prSet phldrT="[Текст]" custT="1"/>
      <dgm:spPr/>
      <dgm:t>
        <a:bodyPr/>
        <a:lstStyle/>
        <a:p>
          <a:r>
            <a:rPr lang="ru-RU" sz="1800" dirty="0" smtClean="0">
              <a:latin typeface="Times New Roman" pitchFamily="18" charset="0"/>
              <a:cs typeface="Times New Roman" pitchFamily="18" charset="0"/>
            </a:rPr>
            <a:t>Выбираем  ВУЗЫ</a:t>
          </a:r>
          <a:endParaRPr lang="ru-RU" sz="1800" dirty="0">
            <a:latin typeface="Times New Roman" pitchFamily="18" charset="0"/>
            <a:cs typeface="Times New Roman" pitchFamily="18" charset="0"/>
          </a:endParaRPr>
        </a:p>
      </dgm:t>
    </dgm:pt>
    <dgm:pt modelId="{099B73B0-1668-46A1-BE06-A388ED94A826}" type="parTrans" cxnId="{70C65215-431E-4599-B53D-5719388EA7BE}">
      <dgm:prSet/>
      <dgm:spPr/>
      <dgm:t>
        <a:bodyPr/>
        <a:lstStyle/>
        <a:p>
          <a:endParaRPr lang="ru-RU">
            <a:latin typeface="Times New Roman" pitchFamily="18" charset="0"/>
            <a:cs typeface="Times New Roman" pitchFamily="18" charset="0"/>
          </a:endParaRPr>
        </a:p>
      </dgm:t>
    </dgm:pt>
    <dgm:pt modelId="{39C16BF6-7DDC-47EE-AC20-0D21A24F58A1}" type="sibTrans" cxnId="{70C65215-431E-4599-B53D-5719388EA7BE}">
      <dgm:prSet/>
      <dgm:spPr/>
      <dgm:t>
        <a:bodyPr/>
        <a:lstStyle/>
        <a:p>
          <a:endParaRPr lang="ru-RU">
            <a:latin typeface="Times New Roman" pitchFamily="18" charset="0"/>
            <a:cs typeface="Times New Roman" pitchFamily="18" charset="0"/>
          </a:endParaRPr>
        </a:p>
      </dgm:t>
    </dgm:pt>
    <dgm:pt modelId="{5F68938D-80D3-49E5-A483-135099FA9431}">
      <dgm:prSet phldrT="[Текст]" custT="1"/>
      <dgm:spPr/>
      <dgm:t>
        <a:bodyPr/>
        <a:lstStyle/>
        <a:p>
          <a:pPr marL="228600" indent="0" defTabSz="1066800">
            <a:lnSpc>
              <a:spcPct val="90000"/>
            </a:lnSpc>
            <a:spcBef>
              <a:spcPct val="0"/>
            </a:spcBef>
            <a:spcAft>
              <a:spcPct val="15000"/>
            </a:spcAft>
            <a:buNone/>
          </a:pPr>
          <a:endParaRPr lang="ru-RU" sz="2400" dirty="0" smtClean="0">
            <a:latin typeface="Times New Roman" pitchFamily="18" charset="0"/>
            <a:cs typeface="Times New Roman" pitchFamily="18" charset="0"/>
          </a:endParaRPr>
        </a:p>
      </dgm:t>
    </dgm:pt>
    <dgm:pt modelId="{FC151BE3-0618-4021-BD4C-3BDE8C411BDF}" type="parTrans" cxnId="{5DB66099-05EF-4FE0-95E3-EDD731854FD8}">
      <dgm:prSet/>
      <dgm:spPr/>
      <dgm:t>
        <a:bodyPr/>
        <a:lstStyle/>
        <a:p>
          <a:endParaRPr lang="ru-RU">
            <a:latin typeface="Times New Roman" pitchFamily="18" charset="0"/>
            <a:cs typeface="Times New Roman" pitchFamily="18" charset="0"/>
          </a:endParaRPr>
        </a:p>
      </dgm:t>
    </dgm:pt>
    <dgm:pt modelId="{58329694-8E69-467F-BCBD-31879FEBBBA8}" type="sibTrans" cxnId="{5DB66099-05EF-4FE0-95E3-EDD731854FD8}">
      <dgm:prSet/>
      <dgm:spPr/>
      <dgm:t>
        <a:bodyPr/>
        <a:lstStyle/>
        <a:p>
          <a:endParaRPr lang="ru-RU">
            <a:latin typeface="Times New Roman" pitchFamily="18" charset="0"/>
            <a:cs typeface="Times New Roman" pitchFamily="18" charset="0"/>
          </a:endParaRPr>
        </a:p>
      </dgm:t>
    </dgm:pt>
    <dgm:pt modelId="{D47786C1-55A7-4CAF-9E46-B481E2317F39}">
      <dgm:prSet phldrT="[Текст]"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800" dirty="0" smtClean="0">
              <a:latin typeface="Times New Roman" pitchFamily="18" charset="0"/>
              <a:cs typeface="Times New Roman" pitchFamily="18" charset="0"/>
            </a:rPr>
            <a:t>   Сдаем ЕГЭ</a:t>
          </a:r>
        </a:p>
        <a:p>
          <a:pPr marL="228600" indent="0" defTabSz="1066800">
            <a:lnSpc>
              <a:spcPct val="90000"/>
            </a:lnSpc>
            <a:spcBef>
              <a:spcPct val="0"/>
            </a:spcBef>
            <a:spcAft>
              <a:spcPct val="15000"/>
            </a:spcAft>
            <a:buNone/>
          </a:pPr>
          <a:endParaRPr lang="ru-RU" sz="2400" dirty="0" smtClean="0">
            <a:latin typeface="Times New Roman" pitchFamily="18" charset="0"/>
            <a:cs typeface="Times New Roman" pitchFamily="18" charset="0"/>
          </a:endParaRPr>
        </a:p>
      </dgm:t>
    </dgm:pt>
    <dgm:pt modelId="{EB157045-2729-46C8-B408-DA194B021232}" type="parTrans" cxnId="{F1BC1B24-FAA9-4EF5-B8DA-49560C989984}">
      <dgm:prSet/>
      <dgm:spPr/>
      <dgm:t>
        <a:bodyPr/>
        <a:lstStyle/>
        <a:p>
          <a:endParaRPr lang="ru-RU">
            <a:latin typeface="Times New Roman" pitchFamily="18" charset="0"/>
            <a:cs typeface="Times New Roman" pitchFamily="18" charset="0"/>
          </a:endParaRPr>
        </a:p>
      </dgm:t>
    </dgm:pt>
    <dgm:pt modelId="{193D0A7E-D74E-47E4-BE97-41BFB0428C29}" type="sibTrans" cxnId="{F1BC1B24-FAA9-4EF5-B8DA-49560C989984}">
      <dgm:prSet/>
      <dgm:spPr/>
      <dgm:t>
        <a:bodyPr/>
        <a:lstStyle/>
        <a:p>
          <a:endParaRPr lang="ru-RU">
            <a:latin typeface="Times New Roman" pitchFamily="18" charset="0"/>
            <a:cs typeface="Times New Roman" pitchFamily="18" charset="0"/>
          </a:endParaRPr>
        </a:p>
      </dgm:t>
    </dgm:pt>
    <dgm:pt modelId="{5305411B-64E1-4C27-92FE-E0BCC9DA8684}">
      <dgm:prSet phldrT="[Текст]" custT="1"/>
      <dgm:spPr/>
      <dgm:t>
        <a:bodyPr/>
        <a:lstStyle/>
        <a:p>
          <a:endParaRPr lang="ru-RU" sz="1800" dirty="0">
            <a:latin typeface="Times New Roman" pitchFamily="18" charset="0"/>
            <a:cs typeface="Times New Roman" pitchFamily="18" charset="0"/>
          </a:endParaRPr>
        </a:p>
      </dgm:t>
    </dgm:pt>
    <dgm:pt modelId="{0E564029-729E-476F-BAC0-2F9CB3BF2E83}" type="parTrans" cxnId="{A897F089-6C96-4EFC-959F-224529B920CC}">
      <dgm:prSet/>
      <dgm:spPr/>
      <dgm:t>
        <a:bodyPr/>
        <a:lstStyle/>
        <a:p>
          <a:endParaRPr lang="ru-RU">
            <a:latin typeface="Times New Roman" pitchFamily="18" charset="0"/>
            <a:cs typeface="Times New Roman" pitchFamily="18" charset="0"/>
          </a:endParaRPr>
        </a:p>
      </dgm:t>
    </dgm:pt>
    <dgm:pt modelId="{269E063E-968B-4028-A5F7-378DABFF32E6}" type="sibTrans" cxnId="{A897F089-6C96-4EFC-959F-224529B920CC}">
      <dgm:prSet/>
      <dgm:spPr/>
      <dgm:t>
        <a:bodyPr/>
        <a:lstStyle/>
        <a:p>
          <a:endParaRPr lang="ru-RU">
            <a:latin typeface="Times New Roman" pitchFamily="18" charset="0"/>
            <a:cs typeface="Times New Roman" pitchFamily="18" charset="0"/>
          </a:endParaRPr>
        </a:p>
      </dgm:t>
    </dgm:pt>
    <dgm:pt modelId="{D745A17C-E229-4B71-AEA9-B4BB411779E9}" type="pres">
      <dgm:prSet presAssocID="{503A21DB-536E-46E6-8445-1CA8D9EA8696}" presName="linearFlow" presStyleCnt="0">
        <dgm:presLayoutVars>
          <dgm:dir/>
          <dgm:animLvl val="lvl"/>
          <dgm:resizeHandles val="exact"/>
        </dgm:presLayoutVars>
      </dgm:prSet>
      <dgm:spPr/>
      <dgm:t>
        <a:bodyPr/>
        <a:lstStyle/>
        <a:p>
          <a:endParaRPr lang="ru-RU"/>
        </a:p>
      </dgm:t>
    </dgm:pt>
    <dgm:pt modelId="{F18E9673-58D5-4D34-8DA2-B1D09D3327C5}" type="pres">
      <dgm:prSet presAssocID="{2A17F58F-7470-4D22-8650-2799743712AD}" presName="composite" presStyleCnt="0"/>
      <dgm:spPr/>
      <dgm:t>
        <a:bodyPr/>
        <a:lstStyle/>
        <a:p>
          <a:endParaRPr lang="ru-RU"/>
        </a:p>
      </dgm:t>
    </dgm:pt>
    <dgm:pt modelId="{FBBAAA8C-9866-498D-A7BA-36F250ECAF08}" type="pres">
      <dgm:prSet presAssocID="{2A17F58F-7470-4D22-8650-2799743712AD}" presName="parentText" presStyleLbl="alignNode1" presStyleIdx="0" presStyleCnt="3">
        <dgm:presLayoutVars>
          <dgm:chMax val="1"/>
          <dgm:bulletEnabled val="1"/>
        </dgm:presLayoutVars>
      </dgm:prSet>
      <dgm:spPr/>
      <dgm:t>
        <a:bodyPr/>
        <a:lstStyle/>
        <a:p>
          <a:endParaRPr lang="ru-RU"/>
        </a:p>
      </dgm:t>
    </dgm:pt>
    <dgm:pt modelId="{1483FA0C-DB08-4B76-9752-048E90CCF075}" type="pres">
      <dgm:prSet presAssocID="{2A17F58F-7470-4D22-8650-2799743712AD}" presName="descendantText" presStyleLbl="alignAcc1" presStyleIdx="0" presStyleCnt="3" custScaleY="108299">
        <dgm:presLayoutVars>
          <dgm:bulletEnabled val="1"/>
        </dgm:presLayoutVars>
      </dgm:prSet>
      <dgm:spPr/>
      <dgm:t>
        <a:bodyPr/>
        <a:lstStyle/>
        <a:p>
          <a:endParaRPr lang="ru-RU"/>
        </a:p>
      </dgm:t>
    </dgm:pt>
    <dgm:pt modelId="{B552DDBD-7B3B-4BF6-879B-EFEC0E754643}" type="pres">
      <dgm:prSet presAssocID="{7C0A2BBA-9901-41F1-BB4B-707B836A75C9}" presName="sp" presStyleCnt="0"/>
      <dgm:spPr/>
      <dgm:t>
        <a:bodyPr/>
        <a:lstStyle/>
        <a:p>
          <a:endParaRPr lang="ru-RU"/>
        </a:p>
      </dgm:t>
    </dgm:pt>
    <dgm:pt modelId="{E65942D8-B743-4200-A1DF-8F3D1C1A7DA4}" type="pres">
      <dgm:prSet presAssocID="{EE26F591-D17C-4878-B6BB-34B278922649}" presName="composite" presStyleCnt="0"/>
      <dgm:spPr/>
      <dgm:t>
        <a:bodyPr/>
        <a:lstStyle/>
        <a:p>
          <a:endParaRPr lang="ru-RU"/>
        </a:p>
      </dgm:t>
    </dgm:pt>
    <dgm:pt modelId="{E9897C06-A595-486E-A6DA-2B325B2CBB5A}" type="pres">
      <dgm:prSet presAssocID="{EE26F591-D17C-4878-B6BB-34B278922649}" presName="parentText" presStyleLbl="alignNode1" presStyleIdx="1" presStyleCnt="3">
        <dgm:presLayoutVars>
          <dgm:chMax val="1"/>
          <dgm:bulletEnabled val="1"/>
        </dgm:presLayoutVars>
      </dgm:prSet>
      <dgm:spPr/>
      <dgm:t>
        <a:bodyPr/>
        <a:lstStyle/>
        <a:p>
          <a:endParaRPr lang="ru-RU"/>
        </a:p>
      </dgm:t>
    </dgm:pt>
    <dgm:pt modelId="{10AB9195-CF40-4B51-8DE3-0F70EA497F65}" type="pres">
      <dgm:prSet presAssocID="{EE26F591-D17C-4878-B6BB-34B278922649}" presName="descendantText" presStyleLbl="alignAcc1" presStyleIdx="1" presStyleCnt="3">
        <dgm:presLayoutVars>
          <dgm:bulletEnabled val="1"/>
        </dgm:presLayoutVars>
      </dgm:prSet>
      <dgm:spPr/>
      <dgm:t>
        <a:bodyPr/>
        <a:lstStyle/>
        <a:p>
          <a:endParaRPr lang="ru-RU"/>
        </a:p>
      </dgm:t>
    </dgm:pt>
    <dgm:pt modelId="{30002B78-6959-4357-9E71-4930D39B68AA}" type="pres">
      <dgm:prSet presAssocID="{2DC5A7A0-CE89-4BD9-B2E1-5884762EB827}" presName="sp" presStyleCnt="0"/>
      <dgm:spPr/>
      <dgm:t>
        <a:bodyPr/>
        <a:lstStyle/>
        <a:p>
          <a:endParaRPr lang="ru-RU"/>
        </a:p>
      </dgm:t>
    </dgm:pt>
    <dgm:pt modelId="{D60A557C-BF3A-40CA-B563-0CE6D2DF8D83}" type="pres">
      <dgm:prSet presAssocID="{EA36D187-A4CC-40F0-A11D-0CF7077DD644}" presName="composite" presStyleCnt="0"/>
      <dgm:spPr/>
      <dgm:t>
        <a:bodyPr/>
        <a:lstStyle/>
        <a:p>
          <a:endParaRPr lang="ru-RU"/>
        </a:p>
      </dgm:t>
    </dgm:pt>
    <dgm:pt modelId="{223A94C3-C80F-4E27-A570-9F54497A0D09}" type="pres">
      <dgm:prSet presAssocID="{EA36D187-A4CC-40F0-A11D-0CF7077DD644}" presName="parentText" presStyleLbl="alignNode1" presStyleIdx="2" presStyleCnt="3">
        <dgm:presLayoutVars>
          <dgm:chMax val="1"/>
          <dgm:bulletEnabled val="1"/>
        </dgm:presLayoutVars>
      </dgm:prSet>
      <dgm:spPr/>
      <dgm:t>
        <a:bodyPr/>
        <a:lstStyle/>
        <a:p>
          <a:endParaRPr lang="ru-RU"/>
        </a:p>
      </dgm:t>
    </dgm:pt>
    <dgm:pt modelId="{8464C4BE-F51B-45E3-A85E-59BF8971083E}" type="pres">
      <dgm:prSet presAssocID="{EA36D187-A4CC-40F0-A11D-0CF7077DD644}" presName="descendantText" presStyleLbl="alignAcc1" presStyleIdx="2" presStyleCnt="3">
        <dgm:presLayoutVars>
          <dgm:bulletEnabled val="1"/>
        </dgm:presLayoutVars>
      </dgm:prSet>
      <dgm:spPr/>
      <dgm:t>
        <a:bodyPr/>
        <a:lstStyle/>
        <a:p>
          <a:endParaRPr lang="ru-RU"/>
        </a:p>
      </dgm:t>
    </dgm:pt>
  </dgm:ptLst>
  <dgm:cxnLst>
    <dgm:cxn modelId="{05B69A18-4DC5-4741-82BE-8EA1BE8B482D}" type="presOf" srcId="{503A21DB-536E-46E6-8445-1CA8D9EA8696}" destId="{D745A17C-E229-4B71-AEA9-B4BB411779E9}" srcOrd="0" destOrd="0" presId="urn:microsoft.com/office/officeart/2005/8/layout/chevron2"/>
    <dgm:cxn modelId="{D5C91BA8-E4A5-4E63-A343-2E6E8341A806}" type="presOf" srcId="{68C572F6-5FA8-41CB-9F1B-CE83B4EB351C}" destId="{1483FA0C-DB08-4B76-9752-048E90CCF075}" srcOrd="0" destOrd="3" presId="urn:microsoft.com/office/officeart/2005/8/layout/chevron2"/>
    <dgm:cxn modelId="{F1BC1B24-FAA9-4EF5-B8DA-49560C989984}" srcId="{EE26F591-D17C-4878-B6BB-34B278922649}" destId="{D47786C1-55A7-4CAF-9E46-B481E2317F39}" srcOrd="2" destOrd="0" parTransId="{EB157045-2729-46C8-B408-DA194B021232}" sibTransId="{193D0A7E-D74E-47E4-BE97-41BFB0428C29}"/>
    <dgm:cxn modelId="{D63C5EAF-B4EE-4D26-8EB7-CE9C671CB5A8}" srcId="{EE26F591-D17C-4878-B6BB-34B278922649}" destId="{0F6F515E-8929-4D5B-844B-5E9BCB449F89}" srcOrd="1" destOrd="0" parTransId="{7090F45F-FCF4-46EB-A969-298F1065B7F0}" sibTransId="{B820D0FB-3BC0-42F5-B4C8-2AB6B4F15340}"/>
    <dgm:cxn modelId="{5171FACA-319F-4414-810A-4B58D5E3DD52}" type="presOf" srcId="{5305411B-64E1-4C27-92FE-E0BCC9DA8684}" destId="{1483FA0C-DB08-4B76-9752-048E90CCF075}" srcOrd="0" destOrd="0" presId="urn:microsoft.com/office/officeart/2005/8/layout/chevron2"/>
    <dgm:cxn modelId="{70C65215-431E-4599-B53D-5719388EA7BE}" srcId="{2A17F58F-7470-4D22-8650-2799743712AD}" destId="{55604209-2701-4D38-A3F5-8F7D0B808859}" srcOrd="2" destOrd="0" parTransId="{099B73B0-1668-46A1-BE06-A388ED94A826}" sibTransId="{39C16BF6-7DDC-47EE-AC20-0D21A24F58A1}"/>
    <dgm:cxn modelId="{ED464D83-275F-44E1-9DF8-5BE9A92BED81}" type="presOf" srcId="{2A17F58F-7470-4D22-8650-2799743712AD}" destId="{FBBAAA8C-9866-498D-A7BA-36F250ECAF08}" srcOrd="0" destOrd="0" presId="urn:microsoft.com/office/officeart/2005/8/layout/chevron2"/>
    <dgm:cxn modelId="{175869CD-CA9C-4594-A37B-DAA6B3115AB9}" type="presOf" srcId="{55604209-2701-4D38-A3F5-8F7D0B808859}" destId="{1483FA0C-DB08-4B76-9752-048E90CCF075}" srcOrd="0" destOrd="2" presId="urn:microsoft.com/office/officeart/2005/8/layout/chevron2"/>
    <dgm:cxn modelId="{299EFF97-71DB-4594-8885-4F9E8AED976B}" type="presOf" srcId="{EA36D187-A4CC-40F0-A11D-0CF7077DD644}" destId="{223A94C3-C80F-4E27-A570-9F54497A0D09}" srcOrd="0" destOrd="0" presId="urn:microsoft.com/office/officeart/2005/8/layout/chevron2"/>
    <dgm:cxn modelId="{A518520F-8541-41C4-BB18-E0435015AB58}" srcId="{2A17F58F-7470-4D22-8650-2799743712AD}" destId="{C1D283F4-76F3-4A56-8064-6ABC782A8270}" srcOrd="1" destOrd="0" parTransId="{2E5F10F1-745F-41D0-B9F8-F510630B1644}" sibTransId="{A3B420F7-B48A-4B95-A6E8-E327E20F5212}"/>
    <dgm:cxn modelId="{9B3913D3-A9FA-4FC9-9B2F-875AA2C3370C}" type="presOf" srcId="{EE26F591-D17C-4878-B6BB-34B278922649}" destId="{E9897C06-A595-486E-A6DA-2B325B2CBB5A}" srcOrd="0" destOrd="0" presId="urn:microsoft.com/office/officeart/2005/8/layout/chevron2"/>
    <dgm:cxn modelId="{5DB66099-05EF-4FE0-95E3-EDD731854FD8}" srcId="{EE26F591-D17C-4878-B6BB-34B278922649}" destId="{5F68938D-80D3-49E5-A483-135099FA9431}" srcOrd="0" destOrd="0" parTransId="{FC151BE3-0618-4021-BD4C-3BDE8C411BDF}" sibTransId="{58329694-8E69-467F-BCBD-31879FEBBBA8}"/>
    <dgm:cxn modelId="{24E918D4-EC1C-48E8-9656-99052443F70B}" type="presOf" srcId="{5F68938D-80D3-49E5-A483-135099FA9431}" destId="{10AB9195-CF40-4B51-8DE3-0F70EA497F65}" srcOrd="0" destOrd="0" presId="urn:microsoft.com/office/officeart/2005/8/layout/chevron2"/>
    <dgm:cxn modelId="{0C0268B9-AD69-41F1-ACC2-1151AAEB53A4}" srcId="{503A21DB-536E-46E6-8445-1CA8D9EA8696}" destId="{2A17F58F-7470-4D22-8650-2799743712AD}" srcOrd="0" destOrd="0" parTransId="{820B5C76-D0B7-422B-B550-5D015E083F7D}" sibTransId="{7C0A2BBA-9901-41F1-BB4B-707B836A75C9}"/>
    <dgm:cxn modelId="{5996B079-3CD0-4A6F-8AA6-6739734EEA2E}" srcId="{2A17F58F-7470-4D22-8650-2799743712AD}" destId="{68C572F6-5FA8-41CB-9F1B-CE83B4EB351C}" srcOrd="3" destOrd="0" parTransId="{2CF2989D-F404-4B70-B467-E2F1C5006477}" sibTransId="{F44BEE58-C5ED-4837-BA96-2AAB549623A7}"/>
    <dgm:cxn modelId="{F3A7FE39-8D31-4534-AC5B-4E1E4293638D}" srcId="{EA36D187-A4CC-40F0-A11D-0CF7077DD644}" destId="{38091E94-F488-4851-91C7-47937A4CAC97}" srcOrd="0" destOrd="0" parTransId="{7C35B34D-7EB7-4CDD-B0FC-7D9BDC1FEE1F}" sibTransId="{A4B5BAA9-1ADD-4DAA-89B5-64DC61251B13}"/>
    <dgm:cxn modelId="{760C339F-018C-49A7-A196-0603F9493AB8}" srcId="{503A21DB-536E-46E6-8445-1CA8D9EA8696}" destId="{EA36D187-A4CC-40F0-A11D-0CF7077DD644}" srcOrd="2" destOrd="0" parTransId="{8861071D-4F54-460B-9F8F-496186DC026F}" sibTransId="{89A999E5-5304-4876-A6F3-B06C313504FD}"/>
    <dgm:cxn modelId="{C5ABD42A-3681-451F-AE1F-FBC4B90B472F}" srcId="{503A21DB-536E-46E6-8445-1CA8D9EA8696}" destId="{EE26F591-D17C-4878-B6BB-34B278922649}" srcOrd="1" destOrd="0" parTransId="{BA43F62B-6E2C-48FE-8023-022C84A60F17}" sibTransId="{2DC5A7A0-CE89-4BD9-B2E1-5884762EB827}"/>
    <dgm:cxn modelId="{3216812C-72ED-4DC6-AC5E-2DB72919C695}" type="presOf" srcId="{38091E94-F488-4851-91C7-47937A4CAC97}" destId="{8464C4BE-F51B-45E3-A85E-59BF8971083E}" srcOrd="0" destOrd="0" presId="urn:microsoft.com/office/officeart/2005/8/layout/chevron2"/>
    <dgm:cxn modelId="{1B10D31C-AA93-4D8A-A064-975B3D117D0F}" type="presOf" srcId="{D47786C1-55A7-4CAF-9E46-B481E2317F39}" destId="{10AB9195-CF40-4B51-8DE3-0F70EA497F65}" srcOrd="0" destOrd="2" presId="urn:microsoft.com/office/officeart/2005/8/layout/chevron2"/>
    <dgm:cxn modelId="{A897F089-6C96-4EFC-959F-224529B920CC}" srcId="{2A17F58F-7470-4D22-8650-2799743712AD}" destId="{5305411B-64E1-4C27-92FE-E0BCC9DA8684}" srcOrd="0" destOrd="0" parTransId="{0E564029-729E-476F-BAC0-2F9CB3BF2E83}" sibTransId="{269E063E-968B-4028-A5F7-378DABFF32E6}"/>
    <dgm:cxn modelId="{F4D6E2E3-A64F-4D19-9F96-1D128A063D14}" type="presOf" srcId="{C1D283F4-76F3-4A56-8064-6ABC782A8270}" destId="{1483FA0C-DB08-4B76-9752-048E90CCF075}" srcOrd="0" destOrd="1" presId="urn:microsoft.com/office/officeart/2005/8/layout/chevron2"/>
    <dgm:cxn modelId="{B0A3D91D-BB8D-46FF-ADE5-EA3860531442}" type="presOf" srcId="{0F6F515E-8929-4D5B-844B-5E9BCB449F89}" destId="{10AB9195-CF40-4B51-8DE3-0F70EA497F65}" srcOrd="0" destOrd="1" presId="urn:microsoft.com/office/officeart/2005/8/layout/chevron2"/>
    <dgm:cxn modelId="{77221728-04E0-491F-BB6A-4598743D3508}" type="presParOf" srcId="{D745A17C-E229-4B71-AEA9-B4BB411779E9}" destId="{F18E9673-58D5-4D34-8DA2-B1D09D3327C5}" srcOrd="0" destOrd="0" presId="urn:microsoft.com/office/officeart/2005/8/layout/chevron2"/>
    <dgm:cxn modelId="{B259B660-ADF2-47CC-8342-A53CB4496559}" type="presParOf" srcId="{F18E9673-58D5-4D34-8DA2-B1D09D3327C5}" destId="{FBBAAA8C-9866-498D-A7BA-36F250ECAF08}" srcOrd="0" destOrd="0" presId="urn:microsoft.com/office/officeart/2005/8/layout/chevron2"/>
    <dgm:cxn modelId="{672BC95E-5942-4EA4-BD84-D1FB0B332E5A}" type="presParOf" srcId="{F18E9673-58D5-4D34-8DA2-B1D09D3327C5}" destId="{1483FA0C-DB08-4B76-9752-048E90CCF075}" srcOrd="1" destOrd="0" presId="urn:microsoft.com/office/officeart/2005/8/layout/chevron2"/>
    <dgm:cxn modelId="{AECB3773-1A98-49A5-8444-0E49048C9D8A}" type="presParOf" srcId="{D745A17C-E229-4B71-AEA9-B4BB411779E9}" destId="{B552DDBD-7B3B-4BF6-879B-EFEC0E754643}" srcOrd="1" destOrd="0" presId="urn:microsoft.com/office/officeart/2005/8/layout/chevron2"/>
    <dgm:cxn modelId="{66BC618B-9FB3-4E99-92AA-A254F146835E}" type="presParOf" srcId="{D745A17C-E229-4B71-AEA9-B4BB411779E9}" destId="{E65942D8-B743-4200-A1DF-8F3D1C1A7DA4}" srcOrd="2" destOrd="0" presId="urn:microsoft.com/office/officeart/2005/8/layout/chevron2"/>
    <dgm:cxn modelId="{E56623BE-2760-4D40-9507-0DA0A869AF91}" type="presParOf" srcId="{E65942D8-B743-4200-A1DF-8F3D1C1A7DA4}" destId="{E9897C06-A595-486E-A6DA-2B325B2CBB5A}" srcOrd="0" destOrd="0" presId="urn:microsoft.com/office/officeart/2005/8/layout/chevron2"/>
    <dgm:cxn modelId="{C97BF17F-D930-4F2B-A42F-867F83018EF7}" type="presParOf" srcId="{E65942D8-B743-4200-A1DF-8F3D1C1A7DA4}" destId="{10AB9195-CF40-4B51-8DE3-0F70EA497F65}" srcOrd="1" destOrd="0" presId="urn:microsoft.com/office/officeart/2005/8/layout/chevron2"/>
    <dgm:cxn modelId="{AF148882-DE8D-4D6E-B322-D4AFE988BE20}" type="presParOf" srcId="{D745A17C-E229-4B71-AEA9-B4BB411779E9}" destId="{30002B78-6959-4357-9E71-4930D39B68AA}" srcOrd="3" destOrd="0" presId="urn:microsoft.com/office/officeart/2005/8/layout/chevron2"/>
    <dgm:cxn modelId="{F3BA8FB4-BD4B-4CCA-9643-EFB606C4DA4A}" type="presParOf" srcId="{D745A17C-E229-4B71-AEA9-B4BB411779E9}" destId="{D60A557C-BF3A-40CA-B563-0CE6D2DF8D83}" srcOrd="4" destOrd="0" presId="urn:microsoft.com/office/officeart/2005/8/layout/chevron2"/>
    <dgm:cxn modelId="{D121893B-576E-48F7-BC3D-216C876D79FE}" type="presParOf" srcId="{D60A557C-BF3A-40CA-B563-0CE6D2DF8D83}" destId="{223A94C3-C80F-4E27-A570-9F54497A0D09}" srcOrd="0" destOrd="0" presId="urn:microsoft.com/office/officeart/2005/8/layout/chevron2"/>
    <dgm:cxn modelId="{4276DF18-C0D2-4F77-8361-C58CD5F64D54}" type="presParOf" srcId="{D60A557C-BF3A-40CA-B563-0CE6D2DF8D83}" destId="{8464C4BE-F51B-45E3-A85E-59BF8971083E}" srcOrd="1" destOrd="0" presId="urn:microsoft.com/office/officeart/2005/8/layout/chevron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3A21DB-536E-46E6-8445-1CA8D9EA8696}" type="doc">
      <dgm:prSet loTypeId="urn:microsoft.com/office/officeart/2005/8/layout/chevron2" loCatId="list" qsTypeId="urn:microsoft.com/office/officeart/2005/8/quickstyle/3d2" qsCatId="3D" csTypeId="urn:microsoft.com/office/officeart/2005/8/colors/colorful5" csCatId="colorful" phldr="1"/>
      <dgm:spPr/>
      <dgm:t>
        <a:bodyPr/>
        <a:lstStyle/>
        <a:p>
          <a:endParaRPr lang="ru-RU"/>
        </a:p>
      </dgm:t>
    </dgm:pt>
    <dgm:pt modelId="{2A17F58F-7470-4D22-8650-2799743712AD}">
      <dgm:prSet phldrT="[Текст]"/>
      <dgm:spPr/>
      <dgm:t>
        <a:bodyPr/>
        <a:lstStyle/>
        <a:p>
          <a:r>
            <a:rPr lang="ru-RU" b="1" dirty="0" smtClean="0">
              <a:latin typeface="Times New Roman" pitchFamily="18" charset="0"/>
              <a:cs typeface="Times New Roman" pitchFamily="18" charset="0"/>
            </a:rPr>
            <a:t>ШАГ 4</a:t>
          </a:r>
          <a:endParaRPr lang="ru-RU" b="1" dirty="0">
            <a:latin typeface="Times New Roman" pitchFamily="18" charset="0"/>
            <a:cs typeface="Times New Roman" pitchFamily="18" charset="0"/>
          </a:endParaRPr>
        </a:p>
      </dgm:t>
    </dgm:pt>
    <dgm:pt modelId="{820B5C76-D0B7-422B-B550-5D015E083F7D}" type="parTrans" cxnId="{0C0268B9-AD69-41F1-ACC2-1151AAEB53A4}">
      <dgm:prSet/>
      <dgm:spPr/>
      <dgm:t>
        <a:bodyPr/>
        <a:lstStyle/>
        <a:p>
          <a:endParaRPr lang="ru-RU">
            <a:latin typeface="Times New Roman" pitchFamily="18" charset="0"/>
            <a:cs typeface="Times New Roman" pitchFamily="18" charset="0"/>
          </a:endParaRPr>
        </a:p>
      </dgm:t>
    </dgm:pt>
    <dgm:pt modelId="{7C0A2BBA-9901-41F1-BB4B-707B836A75C9}" type="sibTrans" cxnId="{0C0268B9-AD69-41F1-ACC2-1151AAEB53A4}">
      <dgm:prSet/>
      <dgm:spPr/>
      <dgm:t>
        <a:bodyPr/>
        <a:lstStyle/>
        <a:p>
          <a:endParaRPr lang="ru-RU">
            <a:latin typeface="Times New Roman" pitchFamily="18" charset="0"/>
            <a:cs typeface="Times New Roman" pitchFamily="18" charset="0"/>
          </a:endParaRPr>
        </a:p>
      </dgm:t>
    </dgm:pt>
    <dgm:pt modelId="{C1D283F4-76F3-4A56-8064-6ABC782A8270}">
      <dgm:prSet phldrT="[Текст]"/>
      <dgm:spPr/>
      <dgm:t>
        <a:bodyPr/>
        <a:lstStyle/>
        <a:p>
          <a:r>
            <a:rPr lang="ru-RU" dirty="0" smtClean="0">
              <a:latin typeface="Times New Roman" pitchFamily="18" charset="0"/>
              <a:cs typeface="Times New Roman" pitchFamily="18" charset="0"/>
            </a:rPr>
            <a:t>Сдаем документы в ВУЗы</a:t>
          </a:r>
        </a:p>
      </dgm:t>
    </dgm:pt>
    <dgm:pt modelId="{2E5F10F1-745F-41D0-B9F8-F510630B1644}" type="parTrans" cxnId="{A518520F-8541-41C4-BB18-E0435015AB58}">
      <dgm:prSet/>
      <dgm:spPr/>
      <dgm:t>
        <a:bodyPr/>
        <a:lstStyle/>
        <a:p>
          <a:endParaRPr lang="ru-RU">
            <a:latin typeface="Times New Roman" pitchFamily="18" charset="0"/>
            <a:cs typeface="Times New Roman" pitchFamily="18" charset="0"/>
          </a:endParaRPr>
        </a:p>
      </dgm:t>
    </dgm:pt>
    <dgm:pt modelId="{A3B420F7-B48A-4B95-A6E8-E327E20F5212}" type="sibTrans" cxnId="{A518520F-8541-41C4-BB18-E0435015AB58}">
      <dgm:prSet/>
      <dgm:spPr/>
      <dgm:t>
        <a:bodyPr/>
        <a:lstStyle/>
        <a:p>
          <a:endParaRPr lang="ru-RU">
            <a:latin typeface="Times New Roman" pitchFamily="18" charset="0"/>
            <a:cs typeface="Times New Roman" pitchFamily="18" charset="0"/>
          </a:endParaRPr>
        </a:p>
      </dgm:t>
    </dgm:pt>
    <dgm:pt modelId="{EE26F591-D17C-4878-B6BB-34B278922649}">
      <dgm:prSet phldrT="[Текст]"/>
      <dgm:spPr/>
      <dgm:t>
        <a:bodyPr/>
        <a:lstStyle/>
        <a:p>
          <a:r>
            <a:rPr lang="ru-RU" b="1" dirty="0" smtClean="0">
              <a:latin typeface="Times New Roman" pitchFamily="18" charset="0"/>
              <a:cs typeface="Times New Roman" pitchFamily="18" charset="0"/>
            </a:rPr>
            <a:t>ШАГ 5</a:t>
          </a:r>
          <a:endParaRPr lang="ru-RU" b="1" dirty="0">
            <a:latin typeface="Times New Roman" pitchFamily="18" charset="0"/>
            <a:cs typeface="Times New Roman" pitchFamily="18" charset="0"/>
          </a:endParaRPr>
        </a:p>
      </dgm:t>
    </dgm:pt>
    <dgm:pt modelId="{BA43F62B-6E2C-48FE-8023-022C84A60F17}" type="parTrans" cxnId="{C5ABD42A-3681-451F-AE1F-FBC4B90B472F}">
      <dgm:prSet/>
      <dgm:spPr/>
      <dgm:t>
        <a:bodyPr/>
        <a:lstStyle/>
        <a:p>
          <a:endParaRPr lang="ru-RU">
            <a:latin typeface="Times New Roman" pitchFamily="18" charset="0"/>
            <a:cs typeface="Times New Roman" pitchFamily="18" charset="0"/>
          </a:endParaRPr>
        </a:p>
      </dgm:t>
    </dgm:pt>
    <dgm:pt modelId="{2DC5A7A0-CE89-4BD9-B2E1-5884762EB827}" type="sibTrans" cxnId="{C5ABD42A-3681-451F-AE1F-FBC4B90B472F}">
      <dgm:prSet/>
      <dgm:spPr/>
      <dgm:t>
        <a:bodyPr/>
        <a:lstStyle/>
        <a:p>
          <a:endParaRPr lang="ru-RU">
            <a:latin typeface="Times New Roman" pitchFamily="18" charset="0"/>
            <a:cs typeface="Times New Roman" pitchFamily="18" charset="0"/>
          </a:endParaRPr>
        </a:p>
      </dgm:t>
    </dgm:pt>
    <dgm:pt modelId="{0F6F515E-8929-4D5B-844B-5E9BCB449F89}">
      <dgm:prSet phldrT="[Текст]"/>
      <dgm:spPr/>
      <dgm:t>
        <a:bodyPr/>
        <a:lstStyle/>
        <a:p>
          <a:r>
            <a:rPr lang="ru-RU" dirty="0" smtClean="0">
              <a:latin typeface="Times New Roman" pitchFamily="18" charset="0"/>
              <a:cs typeface="Times New Roman" pitchFamily="18" charset="0"/>
            </a:rPr>
            <a:t>Ждем результат конкурса в ВУЗах</a:t>
          </a:r>
          <a:endParaRPr lang="ru-RU" dirty="0">
            <a:latin typeface="Times New Roman" pitchFamily="18" charset="0"/>
            <a:cs typeface="Times New Roman" pitchFamily="18" charset="0"/>
          </a:endParaRPr>
        </a:p>
      </dgm:t>
    </dgm:pt>
    <dgm:pt modelId="{7090F45F-FCF4-46EB-A969-298F1065B7F0}" type="parTrans" cxnId="{D63C5EAF-B4EE-4D26-8EB7-CE9C671CB5A8}">
      <dgm:prSet/>
      <dgm:spPr/>
      <dgm:t>
        <a:bodyPr/>
        <a:lstStyle/>
        <a:p>
          <a:endParaRPr lang="ru-RU">
            <a:latin typeface="Times New Roman" pitchFamily="18" charset="0"/>
            <a:cs typeface="Times New Roman" pitchFamily="18" charset="0"/>
          </a:endParaRPr>
        </a:p>
      </dgm:t>
    </dgm:pt>
    <dgm:pt modelId="{B820D0FB-3BC0-42F5-B4C8-2AB6B4F15340}" type="sibTrans" cxnId="{D63C5EAF-B4EE-4D26-8EB7-CE9C671CB5A8}">
      <dgm:prSet/>
      <dgm:spPr/>
      <dgm:t>
        <a:bodyPr/>
        <a:lstStyle/>
        <a:p>
          <a:endParaRPr lang="ru-RU">
            <a:latin typeface="Times New Roman" pitchFamily="18" charset="0"/>
            <a:cs typeface="Times New Roman" pitchFamily="18" charset="0"/>
          </a:endParaRPr>
        </a:p>
      </dgm:t>
    </dgm:pt>
    <dgm:pt modelId="{D745A17C-E229-4B71-AEA9-B4BB411779E9}" type="pres">
      <dgm:prSet presAssocID="{503A21DB-536E-46E6-8445-1CA8D9EA8696}" presName="linearFlow" presStyleCnt="0">
        <dgm:presLayoutVars>
          <dgm:dir/>
          <dgm:animLvl val="lvl"/>
          <dgm:resizeHandles val="exact"/>
        </dgm:presLayoutVars>
      </dgm:prSet>
      <dgm:spPr/>
      <dgm:t>
        <a:bodyPr/>
        <a:lstStyle/>
        <a:p>
          <a:endParaRPr lang="ru-RU"/>
        </a:p>
      </dgm:t>
    </dgm:pt>
    <dgm:pt modelId="{F18E9673-58D5-4D34-8DA2-B1D09D3327C5}" type="pres">
      <dgm:prSet presAssocID="{2A17F58F-7470-4D22-8650-2799743712AD}" presName="composite" presStyleCnt="0"/>
      <dgm:spPr/>
      <dgm:t>
        <a:bodyPr/>
        <a:lstStyle/>
        <a:p>
          <a:endParaRPr lang="ru-RU"/>
        </a:p>
      </dgm:t>
    </dgm:pt>
    <dgm:pt modelId="{FBBAAA8C-9866-498D-A7BA-36F250ECAF08}" type="pres">
      <dgm:prSet presAssocID="{2A17F58F-7470-4D22-8650-2799743712AD}" presName="parentText" presStyleLbl="alignNode1" presStyleIdx="0" presStyleCnt="2">
        <dgm:presLayoutVars>
          <dgm:chMax val="1"/>
          <dgm:bulletEnabled val="1"/>
        </dgm:presLayoutVars>
      </dgm:prSet>
      <dgm:spPr/>
      <dgm:t>
        <a:bodyPr/>
        <a:lstStyle/>
        <a:p>
          <a:endParaRPr lang="ru-RU"/>
        </a:p>
      </dgm:t>
    </dgm:pt>
    <dgm:pt modelId="{1483FA0C-DB08-4B76-9752-048E90CCF075}" type="pres">
      <dgm:prSet presAssocID="{2A17F58F-7470-4D22-8650-2799743712AD}" presName="descendantText" presStyleLbl="alignAcc1" presStyleIdx="0" presStyleCnt="2">
        <dgm:presLayoutVars>
          <dgm:bulletEnabled val="1"/>
        </dgm:presLayoutVars>
      </dgm:prSet>
      <dgm:spPr/>
      <dgm:t>
        <a:bodyPr/>
        <a:lstStyle/>
        <a:p>
          <a:endParaRPr lang="ru-RU"/>
        </a:p>
      </dgm:t>
    </dgm:pt>
    <dgm:pt modelId="{B552DDBD-7B3B-4BF6-879B-EFEC0E754643}" type="pres">
      <dgm:prSet presAssocID="{7C0A2BBA-9901-41F1-BB4B-707B836A75C9}" presName="sp" presStyleCnt="0"/>
      <dgm:spPr/>
      <dgm:t>
        <a:bodyPr/>
        <a:lstStyle/>
        <a:p>
          <a:endParaRPr lang="ru-RU"/>
        </a:p>
      </dgm:t>
    </dgm:pt>
    <dgm:pt modelId="{E65942D8-B743-4200-A1DF-8F3D1C1A7DA4}" type="pres">
      <dgm:prSet presAssocID="{EE26F591-D17C-4878-B6BB-34B278922649}" presName="composite" presStyleCnt="0"/>
      <dgm:spPr/>
      <dgm:t>
        <a:bodyPr/>
        <a:lstStyle/>
        <a:p>
          <a:endParaRPr lang="ru-RU"/>
        </a:p>
      </dgm:t>
    </dgm:pt>
    <dgm:pt modelId="{E9897C06-A595-486E-A6DA-2B325B2CBB5A}" type="pres">
      <dgm:prSet presAssocID="{EE26F591-D17C-4878-B6BB-34B278922649}" presName="parentText" presStyleLbl="alignNode1" presStyleIdx="1" presStyleCnt="2">
        <dgm:presLayoutVars>
          <dgm:chMax val="1"/>
          <dgm:bulletEnabled val="1"/>
        </dgm:presLayoutVars>
      </dgm:prSet>
      <dgm:spPr/>
      <dgm:t>
        <a:bodyPr/>
        <a:lstStyle/>
        <a:p>
          <a:endParaRPr lang="ru-RU"/>
        </a:p>
      </dgm:t>
    </dgm:pt>
    <dgm:pt modelId="{10AB9195-CF40-4B51-8DE3-0F70EA497F65}" type="pres">
      <dgm:prSet presAssocID="{EE26F591-D17C-4878-B6BB-34B278922649}" presName="descendantText" presStyleLbl="alignAcc1" presStyleIdx="1" presStyleCnt="2">
        <dgm:presLayoutVars>
          <dgm:bulletEnabled val="1"/>
        </dgm:presLayoutVars>
      </dgm:prSet>
      <dgm:spPr/>
      <dgm:t>
        <a:bodyPr/>
        <a:lstStyle/>
        <a:p>
          <a:endParaRPr lang="ru-RU"/>
        </a:p>
      </dgm:t>
    </dgm:pt>
  </dgm:ptLst>
  <dgm:cxnLst>
    <dgm:cxn modelId="{251599F4-F3CB-4DEC-8BF9-7DC6E0BD39CC}" type="presOf" srcId="{503A21DB-536E-46E6-8445-1CA8D9EA8696}" destId="{D745A17C-E229-4B71-AEA9-B4BB411779E9}" srcOrd="0" destOrd="0" presId="urn:microsoft.com/office/officeart/2005/8/layout/chevron2"/>
    <dgm:cxn modelId="{1C46344D-0F14-40B1-85F9-112A49224BC5}" type="presOf" srcId="{0F6F515E-8929-4D5B-844B-5E9BCB449F89}" destId="{10AB9195-CF40-4B51-8DE3-0F70EA497F65}" srcOrd="0" destOrd="0" presId="urn:microsoft.com/office/officeart/2005/8/layout/chevron2"/>
    <dgm:cxn modelId="{A518520F-8541-41C4-BB18-E0435015AB58}" srcId="{2A17F58F-7470-4D22-8650-2799743712AD}" destId="{C1D283F4-76F3-4A56-8064-6ABC782A8270}" srcOrd="0" destOrd="0" parTransId="{2E5F10F1-745F-41D0-B9F8-F510630B1644}" sibTransId="{A3B420F7-B48A-4B95-A6E8-E327E20F5212}"/>
    <dgm:cxn modelId="{7F17288D-C6EF-49B9-A5EB-C0400744465F}" type="presOf" srcId="{2A17F58F-7470-4D22-8650-2799743712AD}" destId="{FBBAAA8C-9866-498D-A7BA-36F250ECAF08}" srcOrd="0" destOrd="0" presId="urn:microsoft.com/office/officeart/2005/8/layout/chevron2"/>
    <dgm:cxn modelId="{0C0268B9-AD69-41F1-ACC2-1151AAEB53A4}" srcId="{503A21DB-536E-46E6-8445-1CA8D9EA8696}" destId="{2A17F58F-7470-4D22-8650-2799743712AD}" srcOrd="0" destOrd="0" parTransId="{820B5C76-D0B7-422B-B550-5D015E083F7D}" sibTransId="{7C0A2BBA-9901-41F1-BB4B-707B836A75C9}"/>
    <dgm:cxn modelId="{D63C5EAF-B4EE-4D26-8EB7-CE9C671CB5A8}" srcId="{EE26F591-D17C-4878-B6BB-34B278922649}" destId="{0F6F515E-8929-4D5B-844B-5E9BCB449F89}" srcOrd="0" destOrd="0" parTransId="{7090F45F-FCF4-46EB-A969-298F1065B7F0}" sibTransId="{B820D0FB-3BC0-42F5-B4C8-2AB6B4F15340}"/>
    <dgm:cxn modelId="{C5ABD42A-3681-451F-AE1F-FBC4B90B472F}" srcId="{503A21DB-536E-46E6-8445-1CA8D9EA8696}" destId="{EE26F591-D17C-4878-B6BB-34B278922649}" srcOrd="1" destOrd="0" parTransId="{BA43F62B-6E2C-48FE-8023-022C84A60F17}" sibTransId="{2DC5A7A0-CE89-4BD9-B2E1-5884762EB827}"/>
    <dgm:cxn modelId="{3867B5D2-F02C-4DEE-9F23-0CF559012787}" type="presOf" srcId="{EE26F591-D17C-4878-B6BB-34B278922649}" destId="{E9897C06-A595-486E-A6DA-2B325B2CBB5A}" srcOrd="0" destOrd="0" presId="urn:microsoft.com/office/officeart/2005/8/layout/chevron2"/>
    <dgm:cxn modelId="{2CB59294-7B7A-451D-888C-DA43A6E2B59E}" type="presOf" srcId="{C1D283F4-76F3-4A56-8064-6ABC782A8270}" destId="{1483FA0C-DB08-4B76-9752-048E90CCF075}" srcOrd="0" destOrd="0" presId="urn:microsoft.com/office/officeart/2005/8/layout/chevron2"/>
    <dgm:cxn modelId="{6193BB6A-A3FE-4E4C-960D-2F6E2B915692}" type="presParOf" srcId="{D745A17C-E229-4B71-AEA9-B4BB411779E9}" destId="{F18E9673-58D5-4D34-8DA2-B1D09D3327C5}" srcOrd="0" destOrd="0" presId="urn:microsoft.com/office/officeart/2005/8/layout/chevron2"/>
    <dgm:cxn modelId="{2B99431C-AB03-4C17-A17A-EA2450729F74}" type="presParOf" srcId="{F18E9673-58D5-4D34-8DA2-B1D09D3327C5}" destId="{FBBAAA8C-9866-498D-A7BA-36F250ECAF08}" srcOrd="0" destOrd="0" presId="urn:microsoft.com/office/officeart/2005/8/layout/chevron2"/>
    <dgm:cxn modelId="{23A698A7-6C9C-4FEE-A1A9-2685F999958B}" type="presParOf" srcId="{F18E9673-58D5-4D34-8DA2-B1D09D3327C5}" destId="{1483FA0C-DB08-4B76-9752-048E90CCF075}" srcOrd="1" destOrd="0" presId="urn:microsoft.com/office/officeart/2005/8/layout/chevron2"/>
    <dgm:cxn modelId="{AD175849-5007-4F6C-B7B0-32EC28909024}" type="presParOf" srcId="{D745A17C-E229-4B71-AEA9-B4BB411779E9}" destId="{B552DDBD-7B3B-4BF6-879B-EFEC0E754643}" srcOrd="1" destOrd="0" presId="urn:microsoft.com/office/officeart/2005/8/layout/chevron2"/>
    <dgm:cxn modelId="{38A3A1A0-EAEB-422D-B17A-A668FF2C603F}" type="presParOf" srcId="{D745A17C-E229-4B71-AEA9-B4BB411779E9}" destId="{E65942D8-B743-4200-A1DF-8F3D1C1A7DA4}" srcOrd="2" destOrd="0" presId="urn:microsoft.com/office/officeart/2005/8/layout/chevron2"/>
    <dgm:cxn modelId="{90AEE881-C785-448C-A51C-DF18344019F1}" type="presParOf" srcId="{E65942D8-B743-4200-A1DF-8F3D1C1A7DA4}" destId="{E9897C06-A595-486E-A6DA-2B325B2CBB5A}" srcOrd="0" destOrd="0" presId="urn:microsoft.com/office/officeart/2005/8/layout/chevron2"/>
    <dgm:cxn modelId="{BF33667A-E6DA-437D-BE24-70D935DECABB}" type="presParOf" srcId="{E65942D8-B743-4200-A1DF-8F3D1C1A7DA4}" destId="{10AB9195-CF40-4B51-8DE3-0F70EA497F65}" srcOrd="1" destOrd="0" presId="urn:microsoft.com/office/officeart/2005/8/layout/chevron2"/>
  </dgm:cxnLst>
  <dgm:bg/>
  <dgm:whole/>
  <dgm:extLst>
    <a:ext uri="http://schemas.microsoft.com/office/drawing/2008/diagram">
      <dsp:dataModelExt xmlns=""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D517152-9E8B-4D36-92EC-F9D6C3832D5D}" type="doc">
      <dgm:prSet loTypeId="urn:microsoft.com/office/officeart/2005/8/layout/vList3" loCatId="list" qsTypeId="urn:microsoft.com/office/officeart/2005/8/quickstyle/3d1" qsCatId="3D" csTypeId="urn:microsoft.com/office/officeart/2005/8/colors/colorful3" csCatId="colorful" phldr="1"/>
      <dgm:spPr/>
    </dgm:pt>
    <dgm:pt modelId="{69E4F689-107D-4BD9-829F-723A30A76704}">
      <dgm:prSet phldrT="[Текст]" custT="1"/>
      <dgm:spPr/>
      <dgm:t>
        <a:bodyPr/>
        <a:lstStyle/>
        <a:p>
          <a:r>
            <a:rPr lang="ru-RU" sz="1400" b="1">
              <a:latin typeface="Times New Roman" pitchFamily="18" charset="0"/>
              <a:cs typeface="Times New Roman" pitchFamily="18" charset="0"/>
            </a:rPr>
            <a:t>Официальный сайт Минпросвещения  РФ</a:t>
          </a:r>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https://edu.gov.ru/</a:t>
          </a:r>
        </a:p>
      </dgm:t>
    </dgm:pt>
    <dgm:pt modelId="{52FECBAA-8602-47A2-BC44-971D427D70C2}" type="parTrans" cxnId="{26BD3F53-D1C8-4C7A-993D-3E363A8EDB55}">
      <dgm:prSet/>
      <dgm:spPr/>
      <dgm:t>
        <a:bodyPr/>
        <a:lstStyle/>
        <a:p>
          <a:endParaRPr lang="ru-RU" sz="1400"/>
        </a:p>
      </dgm:t>
    </dgm:pt>
    <dgm:pt modelId="{8D3E8732-6DAE-4464-A971-408AD91978DE}" type="sibTrans" cxnId="{26BD3F53-D1C8-4C7A-993D-3E363A8EDB55}">
      <dgm:prSet/>
      <dgm:spPr/>
      <dgm:t>
        <a:bodyPr/>
        <a:lstStyle/>
        <a:p>
          <a:endParaRPr lang="ru-RU" sz="1400"/>
        </a:p>
      </dgm:t>
    </dgm:pt>
    <dgm:pt modelId="{6C93CCC7-D0F1-4102-A46B-6A94459043D1}">
      <dgm:prSet phldrT="[Текст]" custT="1"/>
      <dgm:spPr/>
      <dgm:t>
        <a:bodyPr/>
        <a:lstStyle/>
        <a:p>
          <a:r>
            <a:rPr lang="ru-RU" sz="1400" b="1">
              <a:latin typeface="Times New Roman" pitchFamily="18" charset="0"/>
              <a:cs typeface="Times New Roman" pitchFamily="18" charset="0"/>
            </a:rPr>
            <a:t>Официальный сайт  Рособрнадзора</a:t>
          </a:r>
        </a:p>
        <a:p>
          <a:r>
            <a:rPr lang="ru-RU" sz="1400" b="1">
              <a:latin typeface="Times New Roman" pitchFamily="18" charset="0"/>
              <a:cs typeface="Times New Roman" pitchFamily="18" charset="0"/>
            </a:rPr>
            <a:t>http://www.obrnadzor.gov.ru</a:t>
          </a:r>
        </a:p>
      </dgm:t>
    </dgm:pt>
    <dgm:pt modelId="{0D62B257-6AD5-4A68-8570-98390EF44145}" type="parTrans" cxnId="{2C03E566-B0E4-4512-9F55-08173705E05F}">
      <dgm:prSet/>
      <dgm:spPr/>
      <dgm:t>
        <a:bodyPr/>
        <a:lstStyle/>
        <a:p>
          <a:endParaRPr lang="ru-RU" sz="1400"/>
        </a:p>
      </dgm:t>
    </dgm:pt>
    <dgm:pt modelId="{767A980C-6346-4C0E-BCC7-428FCED63E5A}" type="sibTrans" cxnId="{2C03E566-B0E4-4512-9F55-08173705E05F}">
      <dgm:prSet/>
      <dgm:spPr/>
      <dgm:t>
        <a:bodyPr/>
        <a:lstStyle/>
        <a:p>
          <a:endParaRPr lang="ru-RU" sz="1400"/>
        </a:p>
      </dgm:t>
    </dgm:pt>
    <dgm:pt modelId="{AA610C72-B05E-47B7-9002-75FC97F7752C}">
      <dgm:prSet phldrT="[Текст]" custT="1"/>
      <dgm:spPr/>
      <dgm:t>
        <a:bodyPr/>
        <a:lstStyle/>
        <a:p>
          <a:r>
            <a:rPr lang="ru-RU" sz="1400" b="1">
              <a:latin typeface="Times New Roman" pitchFamily="18" charset="0"/>
              <a:cs typeface="Times New Roman" pitchFamily="18" charset="0"/>
            </a:rPr>
            <a:t>Официальный информационный</a:t>
          </a:r>
          <a:r>
            <a:rPr lang="ru-RU" sz="1400">
              <a:latin typeface="Times New Roman" pitchFamily="18" charset="0"/>
              <a:cs typeface="Times New Roman" pitchFamily="18" charset="0"/>
            </a:rPr>
            <a:t> </a:t>
          </a:r>
          <a:r>
            <a:rPr lang="ru-RU" sz="1400" b="1">
              <a:latin typeface="Times New Roman" pitchFamily="18" charset="0"/>
              <a:cs typeface="Times New Roman" pitchFamily="18" charset="0"/>
            </a:rPr>
            <a:t>портал  ЕГЭ </a:t>
          </a:r>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http://www.ege.edu.ru</a:t>
          </a:r>
        </a:p>
      </dgm:t>
    </dgm:pt>
    <dgm:pt modelId="{0B9804C5-8A2B-4CA6-B93D-4B5D7D976728}" type="parTrans" cxnId="{F711A5B8-1FD3-446B-A65A-0FBAEED4B91C}">
      <dgm:prSet/>
      <dgm:spPr/>
      <dgm:t>
        <a:bodyPr/>
        <a:lstStyle/>
        <a:p>
          <a:endParaRPr lang="ru-RU" sz="1400"/>
        </a:p>
      </dgm:t>
    </dgm:pt>
    <dgm:pt modelId="{172F0679-6C12-4A24-81CC-2F6316F55C28}" type="sibTrans" cxnId="{F711A5B8-1FD3-446B-A65A-0FBAEED4B91C}">
      <dgm:prSet/>
      <dgm:spPr/>
      <dgm:t>
        <a:bodyPr/>
        <a:lstStyle/>
        <a:p>
          <a:endParaRPr lang="ru-RU" sz="1400"/>
        </a:p>
      </dgm:t>
    </dgm:pt>
    <dgm:pt modelId="{277C8D15-DF60-45DD-9E5E-73E3B2E338F3}">
      <dgm:prSet custT="1"/>
      <dgm:spPr/>
      <dgm:t>
        <a:bodyPr/>
        <a:lstStyle/>
        <a:p>
          <a:r>
            <a:rPr lang="ru-RU" sz="1400" b="1">
              <a:latin typeface="Times New Roman" pitchFamily="18" charset="0"/>
              <a:cs typeface="Times New Roman" pitchFamily="18" charset="0"/>
            </a:rPr>
            <a:t>Официальный сайт ФГБНУ «ФИПИ»</a:t>
          </a:r>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http://www.fipi.ru</a:t>
          </a:r>
        </a:p>
      </dgm:t>
    </dgm:pt>
    <dgm:pt modelId="{F8A67C7F-77C4-4CD7-A386-637BD7F9FB52}" type="parTrans" cxnId="{34243BD1-8C8E-4BF0-AE5B-2420CA1DDDC8}">
      <dgm:prSet/>
      <dgm:spPr/>
      <dgm:t>
        <a:bodyPr/>
        <a:lstStyle/>
        <a:p>
          <a:endParaRPr lang="ru-RU" sz="1400"/>
        </a:p>
      </dgm:t>
    </dgm:pt>
    <dgm:pt modelId="{900A6F68-8A1A-49E6-BCBF-C9BC0DA0910E}" type="sibTrans" cxnId="{34243BD1-8C8E-4BF0-AE5B-2420CA1DDDC8}">
      <dgm:prSet/>
      <dgm:spPr/>
      <dgm:t>
        <a:bodyPr/>
        <a:lstStyle/>
        <a:p>
          <a:endParaRPr lang="ru-RU" sz="1400"/>
        </a:p>
      </dgm:t>
    </dgm:pt>
    <dgm:pt modelId="{C68EB32C-0ED4-47B0-96AC-B75B3FBFA3F1}">
      <dgm:prSet custT="1"/>
      <dgm:spPr/>
      <dgm:t>
        <a:bodyPr/>
        <a:lstStyle/>
        <a:p>
          <a:r>
            <a:rPr lang="ru-RU" sz="1400" b="1">
              <a:latin typeface="Times New Roman" pitchFamily="18" charset="0"/>
              <a:cs typeface="Times New Roman" pitchFamily="18" charset="0"/>
            </a:rPr>
            <a:t>Официальный сайт Федерального центра тестирования</a:t>
          </a:r>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http://www.rustest.ru</a:t>
          </a:r>
        </a:p>
      </dgm:t>
    </dgm:pt>
    <dgm:pt modelId="{05626ED4-144C-4068-9D8B-3622C80F60C4}" type="parTrans" cxnId="{A1058B93-6E0D-4B67-B04D-FC9E168B9C37}">
      <dgm:prSet/>
      <dgm:spPr/>
      <dgm:t>
        <a:bodyPr/>
        <a:lstStyle/>
        <a:p>
          <a:endParaRPr lang="ru-RU" sz="1400"/>
        </a:p>
      </dgm:t>
    </dgm:pt>
    <dgm:pt modelId="{0662B3DE-4437-4D4A-83A4-BED0EBDFB530}" type="sibTrans" cxnId="{A1058B93-6E0D-4B67-B04D-FC9E168B9C37}">
      <dgm:prSet/>
      <dgm:spPr/>
      <dgm:t>
        <a:bodyPr/>
        <a:lstStyle/>
        <a:p>
          <a:endParaRPr lang="ru-RU" sz="1400"/>
        </a:p>
      </dgm:t>
    </dgm:pt>
    <dgm:pt modelId="{1EB8020D-5D08-49AC-95DC-265CFD0504AE}">
      <dgm:prSet custT="1"/>
      <dgm:spPr/>
      <dgm:t>
        <a:bodyPr/>
        <a:lstStyle/>
        <a:p>
          <a:r>
            <a:rPr lang="ru-RU" sz="1400" b="1">
              <a:latin typeface="Times New Roman" pitchFamily="18" charset="0"/>
              <a:cs typeface="Times New Roman" pitchFamily="18" charset="0"/>
            </a:rPr>
            <a:t>Официальный сайт Департамента образования Белгородской области</a:t>
          </a:r>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https://образование31.рф</a:t>
          </a:r>
        </a:p>
      </dgm:t>
    </dgm:pt>
    <dgm:pt modelId="{072B3096-2AB7-4DFC-A5C2-2E38C11D223A}" type="parTrans" cxnId="{C0FE6B04-001B-4BDB-994A-9E78BEE242E2}">
      <dgm:prSet/>
      <dgm:spPr/>
      <dgm:t>
        <a:bodyPr/>
        <a:lstStyle/>
        <a:p>
          <a:endParaRPr lang="ru-RU" sz="1400"/>
        </a:p>
      </dgm:t>
    </dgm:pt>
    <dgm:pt modelId="{2E59D404-59D9-4B79-A3B0-2F490A463A56}" type="sibTrans" cxnId="{C0FE6B04-001B-4BDB-994A-9E78BEE242E2}">
      <dgm:prSet/>
      <dgm:spPr/>
      <dgm:t>
        <a:bodyPr/>
        <a:lstStyle/>
        <a:p>
          <a:endParaRPr lang="ru-RU" sz="1400"/>
        </a:p>
      </dgm:t>
    </dgm:pt>
    <dgm:pt modelId="{325BC246-0C4A-4EBC-A0A8-0AAF2EAEF7CA}">
      <dgm:prSet custT="1"/>
      <dgm:spPr/>
      <dgm:t>
        <a:bodyPr/>
        <a:lstStyle/>
        <a:p>
          <a:r>
            <a:rPr lang="ru-RU" sz="1400" b="1">
              <a:latin typeface="Times New Roman" pitchFamily="18" charset="0"/>
              <a:cs typeface="Times New Roman" pitchFamily="18" charset="0"/>
            </a:rPr>
            <a:t>Официальный сайт управления образования администрации СГО</a:t>
          </a:r>
          <a:endParaRPr lang="ru-RU" sz="1400">
            <a:latin typeface="Times New Roman" pitchFamily="18" charset="0"/>
            <a:cs typeface="Times New Roman" pitchFamily="18" charset="0"/>
          </a:endParaRPr>
        </a:p>
        <a:p>
          <a:r>
            <a:rPr lang="ru-RU" sz="1400" b="1">
              <a:latin typeface="Times New Roman" pitchFamily="18" charset="0"/>
              <a:cs typeface="Times New Roman" pitchFamily="18" charset="0"/>
            </a:rPr>
            <a:t>http://www.oskoluno.ru/</a:t>
          </a:r>
        </a:p>
      </dgm:t>
    </dgm:pt>
    <dgm:pt modelId="{F35D8207-1E69-43AA-82BA-54BAE0D9ABC7}" type="parTrans" cxnId="{08BAE24A-D77F-49AC-B104-79D533B35AE8}">
      <dgm:prSet/>
      <dgm:spPr/>
      <dgm:t>
        <a:bodyPr/>
        <a:lstStyle/>
        <a:p>
          <a:endParaRPr lang="ru-RU" sz="1400"/>
        </a:p>
      </dgm:t>
    </dgm:pt>
    <dgm:pt modelId="{37E9ED5D-2B9B-4114-ABED-B8C78F96C77E}" type="sibTrans" cxnId="{08BAE24A-D77F-49AC-B104-79D533B35AE8}">
      <dgm:prSet/>
      <dgm:spPr/>
      <dgm:t>
        <a:bodyPr/>
        <a:lstStyle/>
        <a:p>
          <a:endParaRPr lang="ru-RU" sz="1400"/>
        </a:p>
      </dgm:t>
    </dgm:pt>
    <dgm:pt modelId="{F62BAF66-3863-4B11-9DD7-BE33B3ACFC9F}" type="pres">
      <dgm:prSet presAssocID="{3D517152-9E8B-4D36-92EC-F9D6C3832D5D}" presName="linearFlow" presStyleCnt="0">
        <dgm:presLayoutVars>
          <dgm:dir/>
          <dgm:resizeHandles val="exact"/>
        </dgm:presLayoutVars>
      </dgm:prSet>
      <dgm:spPr/>
    </dgm:pt>
    <dgm:pt modelId="{F8DF324E-FD21-429B-84C2-E713F8884AFA}" type="pres">
      <dgm:prSet presAssocID="{69E4F689-107D-4BD9-829F-723A30A76704}" presName="composite" presStyleCnt="0"/>
      <dgm:spPr/>
    </dgm:pt>
    <dgm:pt modelId="{C6C4C333-F5FC-461E-B00B-A2CD409B2A17}" type="pres">
      <dgm:prSet presAssocID="{69E4F689-107D-4BD9-829F-723A30A76704}" presName="imgShp" presStyleLbl="fgImgPlace1" presStyleIdx="0" presStyleCnt="7" custLinFactNeighborX="-50986" custLinFactNeighborY="-41"/>
      <dgm:spPr>
        <a:blipFill rotWithShape="0">
          <a:blip xmlns:r="http://schemas.openxmlformats.org/officeDocument/2006/relationships" r:embed="rId1"/>
          <a:stretch>
            <a:fillRect/>
          </a:stretch>
        </a:blipFill>
      </dgm:spPr>
    </dgm:pt>
    <dgm:pt modelId="{EED8B955-8F0A-441E-A64F-F1DE088A43CE}" type="pres">
      <dgm:prSet presAssocID="{69E4F689-107D-4BD9-829F-723A30A76704}" presName="txShp" presStyleLbl="node1" presStyleIdx="0" presStyleCnt="7" custScaleX="118921">
        <dgm:presLayoutVars>
          <dgm:bulletEnabled val="1"/>
        </dgm:presLayoutVars>
      </dgm:prSet>
      <dgm:spPr/>
      <dgm:t>
        <a:bodyPr/>
        <a:lstStyle/>
        <a:p>
          <a:endParaRPr lang="ru-RU"/>
        </a:p>
      </dgm:t>
    </dgm:pt>
    <dgm:pt modelId="{3648E262-73BB-4191-A59E-0B2C842FB732}" type="pres">
      <dgm:prSet presAssocID="{8D3E8732-6DAE-4464-A971-408AD91978DE}" presName="spacing" presStyleCnt="0"/>
      <dgm:spPr/>
    </dgm:pt>
    <dgm:pt modelId="{9A718DCA-4D1E-4817-B946-395B3006A258}" type="pres">
      <dgm:prSet presAssocID="{6C93CCC7-D0F1-4102-A46B-6A94459043D1}" presName="composite" presStyleCnt="0"/>
      <dgm:spPr/>
    </dgm:pt>
    <dgm:pt modelId="{AFEF708F-8919-44C7-A7B6-4084FA6CF1FA}" type="pres">
      <dgm:prSet presAssocID="{6C93CCC7-D0F1-4102-A46B-6A94459043D1}" presName="imgShp" presStyleLbl="fgImgPlace1" presStyleIdx="1" presStyleCnt="7" custLinFactNeighborX="-46491"/>
      <dgm:spPr>
        <a:blipFill rotWithShape="0">
          <a:blip xmlns:r="http://schemas.openxmlformats.org/officeDocument/2006/relationships" r:embed="rId1"/>
          <a:stretch>
            <a:fillRect/>
          </a:stretch>
        </a:blipFill>
      </dgm:spPr>
    </dgm:pt>
    <dgm:pt modelId="{DD64B4C9-CF33-4C40-ACF4-6F1A478B3D9F}" type="pres">
      <dgm:prSet presAssocID="{6C93CCC7-D0F1-4102-A46B-6A94459043D1}" presName="txShp" presStyleLbl="node1" presStyleIdx="1" presStyleCnt="7" custScaleX="121408" custLinFactNeighborX="77" custLinFactNeighborY="-6742">
        <dgm:presLayoutVars>
          <dgm:bulletEnabled val="1"/>
        </dgm:presLayoutVars>
      </dgm:prSet>
      <dgm:spPr/>
      <dgm:t>
        <a:bodyPr/>
        <a:lstStyle/>
        <a:p>
          <a:endParaRPr lang="ru-RU"/>
        </a:p>
      </dgm:t>
    </dgm:pt>
    <dgm:pt modelId="{6E0CE4C6-EBD3-4CDE-B126-515138EBE863}" type="pres">
      <dgm:prSet presAssocID="{767A980C-6346-4C0E-BCC7-428FCED63E5A}" presName="spacing" presStyleCnt="0"/>
      <dgm:spPr/>
    </dgm:pt>
    <dgm:pt modelId="{372478F9-40C1-4AD1-AEF4-159E24CC1A22}" type="pres">
      <dgm:prSet presAssocID="{AA610C72-B05E-47B7-9002-75FC97F7752C}" presName="composite" presStyleCnt="0"/>
      <dgm:spPr/>
    </dgm:pt>
    <dgm:pt modelId="{2A47ABA1-2D6C-4354-8F24-00BAE0F680B7}" type="pres">
      <dgm:prSet presAssocID="{AA610C72-B05E-47B7-9002-75FC97F7752C}" presName="imgShp" presStyleLbl="fgImgPlace1" presStyleIdx="2" presStyleCnt="7" custLinFactNeighborX="-42055" custLinFactNeighborY="-307"/>
      <dgm:spPr>
        <a:blipFill rotWithShape="0">
          <a:blip xmlns:r="http://schemas.openxmlformats.org/officeDocument/2006/relationships" r:embed="rId1"/>
          <a:stretch>
            <a:fillRect/>
          </a:stretch>
        </a:blipFill>
      </dgm:spPr>
    </dgm:pt>
    <dgm:pt modelId="{554AD4E5-7A62-41AE-A238-D483BA0798DD}" type="pres">
      <dgm:prSet presAssocID="{AA610C72-B05E-47B7-9002-75FC97F7752C}" presName="txShp" presStyleLbl="node1" presStyleIdx="2" presStyleCnt="7" custScaleX="122504">
        <dgm:presLayoutVars>
          <dgm:bulletEnabled val="1"/>
        </dgm:presLayoutVars>
      </dgm:prSet>
      <dgm:spPr/>
      <dgm:t>
        <a:bodyPr/>
        <a:lstStyle/>
        <a:p>
          <a:endParaRPr lang="ru-RU"/>
        </a:p>
      </dgm:t>
    </dgm:pt>
    <dgm:pt modelId="{59E82DB6-6597-4AB2-910C-9FE67BDF379D}" type="pres">
      <dgm:prSet presAssocID="{172F0679-6C12-4A24-81CC-2F6316F55C28}" presName="spacing" presStyleCnt="0"/>
      <dgm:spPr/>
    </dgm:pt>
    <dgm:pt modelId="{AF879098-53A0-4958-B94A-082D8CBAB2BA}" type="pres">
      <dgm:prSet presAssocID="{277C8D15-DF60-45DD-9E5E-73E3B2E338F3}" presName="composite" presStyleCnt="0"/>
      <dgm:spPr/>
    </dgm:pt>
    <dgm:pt modelId="{242C8989-C077-4100-BD14-3AFC1D375D11}" type="pres">
      <dgm:prSet presAssocID="{277C8D15-DF60-45DD-9E5E-73E3B2E338F3}" presName="imgShp" presStyleLbl="fgImgPlace1" presStyleIdx="3" presStyleCnt="7" custLinFactNeighborX="-40816"/>
      <dgm:spPr>
        <a:blipFill rotWithShape="0">
          <a:blip xmlns:r="http://schemas.openxmlformats.org/officeDocument/2006/relationships" r:embed="rId1"/>
          <a:stretch>
            <a:fillRect/>
          </a:stretch>
        </a:blipFill>
      </dgm:spPr>
    </dgm:pt>
    <dgm:pt modelId="{8726C01E-26B8-4B93-9998-931EABA84E8C}" type="pres">
      <dgm:prSet presAssocID="{277C8D15-DF60-45DD-9E5E-73E3B2E338F3}" presName="txShp" presStyleLbl="node1" presStyleIdx="3" presStyleCnt="7" custScaleX="123972">
        <dgm:presLayoutVars>
          <dgm:bulletEnabled val="1"/>
        </dgm:presLayoutVars>
      </dgm:prSet>
      <dgm:spPr/>
      <dgm:t>
        <a:bodyPr/>
        <a:lstStyle/>
        <a:p>
          <a:endParaRPr lang="ru-RU"/>
        </a:p>
      </dgm:t>
    </dgm:pt>
    <dgm:pt modelId="{F648FF6E-7820-40DB-85AE-F446D8A3ED68}" type="pres">
      <dgm:prSet presAssocID="{900A6F68-8A1A-49E6-BCBF-C9BC0DA0910E}" presName="spacing" presStyleCnt="0"/>
      <dgm:spPr/>
    </dgm:pt>
    <dgm:pt modelId="{C5B2C60F-7A09-4EF2-8150-5CAFD1A5429D}" type="pres">
      <dgm:prSet presAssocID="{C68EB32C-0ED4-47B0-96AC-B75B3FBFA3F1}" presName="composite" presStyleCnt="0"/>
      <dgm:spPr/>
    </dgm:pt>
    <dgm:pt modelId="{8046FB5D-3112-4D02-9131-8AF8899C6D8B}" type="pres">
      <dgm:prSet presAssocID="{C68EB32C-0ED4-47B0-96AC-B75B3FBFA3F1}" presName="imgShp" presStyleLbl="fgImgPlace1" presStyleIdx="4" presStyleCnt="7" custLinFactNeighborX="-48258"/>
      <dgm:spPr>
        <a:blipFill rotWithShape="0">
          <a:blip xmlns:r="http://schemas.openxmlformats.org/officeDocument/2006/relationships" r:embed="rId1"/>
          <a:stretch>
            <a:fillRect/>
          </a:stretch>
        </a:blipFill>
      </dgm:spPr>
    </dgm:pt>
    <dgm:pt modelId="{C7B323CA-B1A7-4D82-9173-FD4F7D42F97F}" type="pres">
      <dgm:prSet presAssocID="{C68EB32C-0ED4-47B0-96AC-B75B3FBFA3F1}" presName="txShp" presStyleLbl="node1" presStyleIdx="4" presStyleCnt="7" custScaleX="122315">
        <dgm:presLayoutVars>
          <dgm:bulletEnabled val="1"/>
        </dgm:presLayoutVars>
      </dgm:prSet>
      <dgm:spPr/>
      <dgm:t>
        <a:bodyPr/>
        <a:lstStyle/>
        <a:p>
          <a:endParaRPr lang="ru-RU"/>
        </a:p>
      </dgm:t>
    </dgm:pt>
    <dgm:pt modelId="{5E6FA5FF-5426-4A01-AD05-AB48050882D4}" type="pres">
      <dgm:prSet presAssocID="{0662B3DE-4437-4D4A-83A4-BED0EBDFB530}" presName="spacing" presStyleCnt="0"/>
      <dgm:spPr/>
    </dgm:pt>
    <dgm:pt modelId="{F60C2075-850A-4174-8ABD-866244DACE14}" type="pres">
      <dgm:prSet presAssocID="{1EB8020D-5D08-49AC-95DC-265CFD0504AE}" presName="composite" presStyleCnt="0"/>
      <dgm:spPr/>
    </dgm:pt>
    <dgm:pt modelId="{5D242849-5BB1-4D74-98B1-EADD84C4B3DF}" type="pres">
      <dgm:prSet presAssocID="{1EB8020D-5D08-49AC-95DC-265CFD0504AE}" presName="imgShp" presStyleLbl="fgImgPlace1" presStyleIdx="5" presStyleCnt="7" custLinFactNeighborX="-45783" custLinFactNeighborY="2276"/>
      <dgm:spPr>
        <a:blipFill rotWithShape="0">
          <a:blip xmlns:r="http://schemas.openxmlformats.org/officeDocument/2006/relationships" r:embed="rId1"/>
          <a:stretch>
            <a:fillRect/>
          </a:stretch>
        </a:blipFill>
      </dgm:spPr>
    </dgm:pt>
    <dgm:pt modelId="{82D5591F-C879-4374-9424-72A3D55063BA}" type="pres">
      <dgm:prSet presAssocID="{1EB8020D-5D08-49AC-95DC-265CFD0504AE}" presName="txShp" presStyleLbl="node1" presStyleIdx="5" presStyleCnt="7" custScaleX="122136">
        <dgm:presLayoutVars>
          <dgm:bulletEnabled val="1"/>
        </dgm:presLayoutVars>
      </dgm:prSet>
      <dgm:spPr/>
      <dgm:t>
        <a:bodyPr/>
        <a:lstStyle/>
        <a:p>
          <a:endParaRPr lang="ru-RU"/>
        </a:p>
      </dgm:t>
    </dgm:pt>
    <dgm:pt modelId="{DE4D13FB-A513-4B2D-A25B-A2A5DCB5062D}" type="pres">
      <dgm:prSet presAssocID="{2E59D404-59D9-4B79-A3B0-2F490A463A56}" presName="spacing" presStyleCnt="0"/>
      <dgm:spPr/>
    </dgm:pt>
    <dgm:pt modelId="{8DB1DA13-34F2-4C5C-A3C7-0599FE5F12D0}" type="pres">
      <dgm:prSet presAssocID="{325BC246-0C4A-4EBC-A0A8-0AAF2EAEF7CA}" presName="composite" presStyleCnt="0"/>
      <dgm:spPr/>
    </dgm:pt>
    <dgm:pt modelId="{E726381B-ACC1-4936-ACC2-BE9AB7BBF7F9}" type="pres">
      <dgm:prSet presAssocID="{325BC246-0C4A-4EBC-A0A8-0AAF2EAEF7CA}" presName="imgShp" presStyleLbl="fgImgPlace1" presStyleIdx="6" presStyleCnt="7" custLinFactNeighborX="-35599" custLinFactNeighborY="-5363"/>
      <dgm:spPr>
        <a:blipFill rotWithShape="0">
          <a:blip xmlns:r="http://schemas.openxmlformats.org/officeDocument/2006/relationships" r:embed="rId1"/>
          <a:stretch>
            <a:fillRect/>
          </a:stretch>
        </a:blipFill>
      </dgm:spPr>
    </dgm:pt>
    <dgm:pt modelId="{23DC02D5-2488-433D-AB75-6396A08058D2}" type="pres">
      <dgm:prSet presAssocID="{325BC246-0C4A-4EBC-A0A8-0AAF2EAEF7CA}" presName="txShp" presStyleLbl="node1" presStyleIdx="6" presStyleCnt="7" custScaleX="125896">
        <dgm:presLayoutVars>
          <dgm:bulletEnabled val="1"/>
        </dgm:presLayoutVars>
      </dgm:prSet>
      <dgm:spPr/>
      <dgm:t>
        <a:bodyPr/>
        <a:lstStyle/>
        <a:p>
          <a:endParaRPr lang="ru-RU"/>
        </a:p>
      </dgm:t>
    </dgm:pt>
  </dgm:ptLst>
  <dgm:cxnLst>
    <dgm:cxn modelId="{26BD3F53-D1C8-4C7A-993D-3E363A8EDB55}" srcId="{3D517152-9E8B-4D36-92EC-F9D6C3832D5D}" destId="{69E4F689-107D-4BD9-829F-723A30A76704}" srcOrd="0" destOrd="0" parTransId="{52FECBAA-8602-47A2-BC44-971D427D70C2}" sibTransId="{8D3E8732-6DAE-4464-A971-408AD91978DE}"/>
    <dgm:cxn modelId="{A33CC1D7-DD97-4E77-AF4E-5E20209B9532}" type="presOf" srcId="{C68EB32C-0ED4-47B0-96AC-B75B3FBFA3F1}" destId="{C7B323CA-B1A7-4D82-9173-FD4F7D42F97F}" srcOrd="0" destOrd="0" presId="urn:microsoft.com/office/officeart/2005/8/layout/vList3"/>
    <dgm:cxn modelId="{692706EB-BFB6-4AAC-B060-CD4110235810}" type="presOf" srcId="{277C8D15-DF60-45DD-9E5E-73E3B2E338F3}" destId="{8726C01E-26B8-4B93-9998-931EABA84E8C}" srcOrd="0" destOrd="0" presId="urn:microsoft.com/office/officeart/2005/8/layout/vList3"/>
    <dgm:cxn modelId="{129BEFA6-CB59-4A7D-A0D9-AA471F77AACF}" type="presOf" srcId="{6C93CCC7-D0F1-4102-A46B-6A94459043D1}" destId="{DD64B4C9-CF33-4C40-ACF4-6F1A478B3D9F}" srcOrd="0" destOrd="0" presId="urn:microsoft.com/office/officeart/2005/8/layout/vList3"/>
    <dgm:cxn modelId="{AFA2820F-82C6-42D7-B59A-500EB30EBEC1}" type="presOf" srcId="{3D517152-9E8B-4D36-92EC-F9D6C3832D5D}" destId="{F62BAF66-3863-4B11-9DD7-BE33B3ACFC9F}" srcOrd="0" destOrd="0" presId="urn:microsoft.com/office/officeart/2005/8/layout/vList3"/>
    <dgm:cxn modelId="{A1058B93-6E0D-4B67-B04D-FC9E168B9C37}" srcId="{3D517152-9E8B-4D36-92EC-F9D6C3832D5D}" destId="{C68EB32C-0ED4-47B0-96AC-B75B3FBFA3F1}" srcOrd="4" destOrd="0" parTransId="{05626ED4-144C-4068-9D8B-3622C80F60C4}" sibTransId="{0662B3DE-4437-4D4A-83A4-BED0EBDFB530}"/>
    <dgm:cxn modelId="{A5C7FDA8-54FD-4230-9BDD-C9D974EF35E5}" type="presOf" srcId="{69E4F689-107D-4BD9-829F-723A30A76704}" destId="{EED8B955-8F0A-441E-A64F-F1DE088A43CE}" srcOrd="0" destOrd="0" presId="urn:microsoft.com/office/officeart/2005/8/layout/vList3"/>
    <dgm:cxn modelId="{F711A5B8-1FD3-446B-A65A-0FBAEED4B91C}" srcId="{3D517152-9E8B-4D36-92EC-F9D6C3832D5D}" destId="{AA610C72-B05E-47B7-9002-75FC97F7752C}" srcOrd="2" destOrd="0" parTransId="{0B9804C5-8A2B-4CA6-B93D-4B5D7D976728}" sibTransId="{172F0679-6C12-4A24-81CC-2F6316F55C28}"/>
    <dgm:cxn modelId="{34243BD1-8C8E-4BF0-AE5B-2420CA1DDDC8}" srcId="{3D517152-9E8B-4D36-92EC-F9D6C3832D5D}" destId="{277C8D15-DF60-45DD-9E5E-73E3B2E338F3}" srcOrd="3" destOrd="0" parTransId="{F8A67C7F-77C4-4CD7-A386-637BD7F9FB52}" sibTransId="{900A6F68-8A1A-49E6-BCBF-C9BC0DA0910E}"/>
    <dgm:cxn modelId="{C0FE6B04-001B-4BDB-994A-9E78BEE242E2}" srcId="{3D517152-9E8B-4D36-92EC-F9D6C3832D5D}" destId="{1EB8020D-5D08-49AC-95DC-265CFD0504AE}" srcOrd="5" destOrd="0" parTransId="{072B3096-2AB7-4DFC-A5C2-2E38C11D223A}" sibTransId="{2E59D404-59D9-4B79-A3B0-2F490A463A56}"/>
    <dgm:cxn modelId="{08BAE24A-D77F-49AC-B104-79D533B35AE8}" srcId="{3D517152-9E8B-4D36-92EC-F9D6C3832D5D}" destId="{325BC246-0C4A-4EBC-A0A8-0AAF2EAEF7CA}" srcOrd="6" destOrd="0" parTransId="{F35D8207-1E69-43AA-82BA-54BAE0D9ABC7}" sibTransId="{37E9ED5D-2B9B-4114-ABED-B8C78F96C77E}"/>
    <dgm:cxn modelId="{2C03E566-B0E4-4512-9F55-08173705E05F}" srcId="{3D517152-9E8B-4D36-92EC-F9D6C3832D5D}" destId="{6C93CCC7-D0F1-4102-A46B-6A94459043D1}" srcOrd="1" destOrd="0" parTransId="{0D62B257-6AD5-4A68-8570-98390EF44145}" sibTransId="{767A980C-6346-4C0E-BCC7-428FCED63E5A}"/>
    <dgm:cxn modelId="{8F1658F6-9001-4C12-975A-CEF02C1E2A40}" type="presOf" srcId="{325BC246-0C4A-4EBC-A0A8-0AAF2EAEF7CA}" destId="{23DC02D5-2488-433D-AB75-6396A08058D2}" srcOrd="0" destOrd="0" presId="urn:microsoft.com/office/officeart/2005/8/layout/vList3"/>
    <dgm:cxn modelId="{83C34FA2-91FD-40A1-B683-02FCF4E5FEC6}" type="presOf" srcId="{AA610C72-B05E-47B7-9002-75FC97F7752C}" destId="{554AD4E5-7A62-41AE-A238-D483BA0798DD}" srcOrd="0" destOrd="0" presId="urn:microsoft.com/office/officeart/2005/8/layout/vList3"/>
    <dgm:cxn modelId="{4F175BC7-F789-4CBD-8C8D-53FBBEBB6A4A}" type="presOf" srcId="{1EB8020D-5D08-49AC-95DC-265CFD0504AE}" destId="{82D5591F-C879-4374-9424-72A3D55063BA}" srcOrd="0" destOrd="0" presId="urn:microsoft.com/office/officeart/2005/8/layout/vList3"/>
    <dgm:cxn modelId="{B20542F9-E45F-4DEF-9B61-7A67BE70B2AD}" type="presParOf" srcId="{F62BAF66-3863-4B11-9DD7-BE33B3ACFC9F}" destId="{F8DF324E-FD21-429B-84C2-E713F8884AFA}" srcOrd="0" destOrd="0" presId="urn:microsoft.com/office/officeart/2005/8/layout/vList3"/>
    <dgm:cxn modelId="{CADFC860-F07C-45A3-A78E-E928028F979B}" type="presParOf" srcId="{F8DF324E-FD21-429B-84C2-E713F8884AFA}" destId="{C6C4C333-F5FC-461E-B00B-A2CD409B2A17}" srcOrd="0" destOrd="0" presId="urn:microsoft.com/office/officeart/2005/8/layout/vList3"/>
    <dgm:cxn modelId="{DAC6DC8C-EFCD-4354-AAFB-D535C3C0BE6B}" type="presParOf" srcId="{F8DF324E-FD21-429B-84C2-E713F8884AFA}" destId="{EED8B955-8F0A-441E-A64F-F1DE088A43CE}" srcOrd="1" destOrd="0" presId="urn:microsoft.com/office/officeart/2005/8/layout/vList3"/>
    <dgm:cxn modelId="{2F552DAB-C318-4756-AC38-F339A02C8B92}" type="presParOf" srcId="{F62BAF66-3863-4B11-9DD7-BE33B3ACFC9F}" destId="{3648E262-73BB-4191-A59E-0B2C842FB732}" srcOrd="1" destOrd="0" presId="urn:microsoft.com/office/officeart/2005/8/layout/vList3"/>
    <dgm:cxn modelId="{A1C97520-FC55-4C39-B73B-290797BC5383}" type="presParOf" srcId="{F62BAF66-3863-4B11-9DD7-BE33B3ACFC9F}" destId="{9A718DCA-4D1E-4817-B946-395B3006A258}" srcOrd="2" destOrd="0" presId="urn:microsoft.com/office/officeart/2005/8/layout/vList3"/>
    <dgm:cxn modelId="{D0ED3D79-12F3-4C78-8382-3008E5DC33C9}" type="presParOf" srcId="{9A718DCA-4D1E-4817-B946-395B3006A258}" destId="{AFEF708F-8919-44C7-A7B6-4084FA6CF1FA}" srcOrd="0" destOrd="0" presId="urn:microsoft.com/office/officeart/2005/8/layout/vList3"/>
    <dgm:cxn modelId="{E7AB3A65-829F-4DF1-8A6B-FE43EA462606}" type="presParOf" srcId="{9A718DCA-4D1E-4817-B946-395B3006A258}" destId="{DD64B4C9-CF33-4C40-ACF4-6F1A478B3D9F}" srcOrd="1" destOrd="0" presId="urn:microsoft.com/office/officeart/2005/8/layout/vList3"/>
    <dgm:cxn modelId="{273D403D-B12A-42C9-858F-FB9220E20DCB}" type="presParOf" srcId="{F62BAF66-3863-4B11-9DD7-BE33B3ACFC9F}" destId="{6E0CE4C6-EBD3-4CDE-B126-515138EBE863}" srcOrd="3" destOrd="0" presId="urn:microsoft.com/office/officeart/2005/8/layout/vList3"/>
    <dgm:cxn modelId="{1AFB7E8D-B514-423E-B8C4-90A2E1560C8C}" type="presParOf" srcId="{F62BAF66-3863-4B11-9DD7-BE33B3ACFC9F}" destId="{372478F9-40C1-4AD1-AEF4-159E24CC1A22}" srcOrd="4" destOrd="0" presId="urn:microsoft.com/office/officeart/2005/8/layout/vList3"/>
    <dgm:cxn modelId="{275FD2BA-4175-4018-A6C6-D12A388D39A2}" type="presParOf" srcId="{372478F9-40C1-4AD1-AEF4-159E24CC1A22}" destId="{2A47ABA1-2D6C-4354-8F24-00BAE0F680B7}" srcOrd="0" destOrd="0" presId="urn:microsoft.com/office/officeart/2005/8/layout/vList3"/>
    <dgm:cxn modelId="{11D13413-C486-4E00-A5D9-B5D289A99491}" type="presParOf" srcId="{372478F9-40C1-4AD1-AEF4-159E24CC1A22}" destId="{554AD4E5-7A62-41AE-A238-D483BA0798DD}" srcOrd="1" destOrd="0" presId="urn:microsoft.com/office/officeart/2005/8/layout/vList3"/>
    <dgm:cxn modelId="{1E2C7515-F040-42EB-9794-E3586D9C477F}" type="presParOf" srcId="{F62BAF66-3863-4B11-9DD7-BE33B3ACFC9F}" destId="{59E82DB6-6597-4AB2-910C-9FE67BDF379D}" srcOrd="5" destOrd="0" presId="urn:microsoft.com/office/officeart/2005/8/layout/vList3"/>
    <dgm:cxn modelId="{7A1F891F-1571-42DA-95DB-6D958461060D}" type="presParOf" srcId="{F62BAF66-3863-4B11-9DD7-BE33B3ACFC9F}" destId="{AF879098-53A0-4958-B94A-082D8CBAB2BA}" srcOrd="6" destOrd="0" presId="urn:microsoft.com/office/officeart/2005/8/layout/vList3"/>
    <dgm:cxn modelId="{DC18AA7F-FC50-4715-9E77-6A0A06648054}" type="presParOf" srcId="{AF879098-53A0-4958-B94A-082D8CBAB2BA}" destId="{242C8989-C077-4100-BD14-3AFC1D375D11}" srcOrd="0" destOrd="0" presId="urn:microsoft.com/office/officeart/2005/8/layout/vList3"/>
    <dgm:cxn modelId="{9296BAF4-174D-4641-8BBD-335AA185A5D8}" type="presParOf" srcId="{AF879098-53A0-4958-B94A-082D8CBAB2BA}" destId="{8726C01E-26B8-4B93-9998-931EABA84E8C}" srcOrd="1" destOrd="0" presId="urn:microsoft.com/office/officeart/2005/8/layout/vList3"/>
    <dgm:cxn modelId="{D4C00905-E263-47F4-9C5B-DCC1F746F14C}" type="presParOf" srcId="{F62BAF66-3863-4B11-9DD7-BE33B3ACFC9F}" destId="{F648FF6E-7820-40DB-85AE-F446D8A3ED68}" srcOrd="7" destOrd="0" presId="urn:microsoft.com/office/officeart/2005/8/layout/vList3"/>
    <dgm:cxn modelId="{51A3C033-CE96-43B1-8A17-C582D9196E8C}" type="presParOf" srcId="{F62BAF66-3863-4B11-9DD7-BE33B3ACFC9F}" destId="{C5B2C60F-7A09-4EF2-8150-5CAFD1A5429D}" srcOrd="8" destOrd="0" presId="urn:microsoft.com/office/officeart/2005/8/layout/vList3"/>
    <dgm:cxn modelId="{23223410-B83E-41BB-844C-DEA0E860566C}" type="presParOf" srcId="{C5B2C60F-7A09-4EF2-8150-5CAFD1A5429D}" destId="{8046FB5D-3112-4D02-9131-8AF8899C6D8B}" srcOrd="0" destOrd="0" presId="urn:microsoft.com/office/officeart/2005/8/layout/vList3"/>
    <dgm:cxn modelId="{8EC5C444-39F1-4B49-9521-D534A3A9861D}" type="presParOf" srcId="{C5B2C60F-7A09-4EF2-8150-5CAFD1A5429D}" destId="{C7B323CA-B1A7-4D82-9173-FD4F7D42F97F}" srcOrd="1" destOrd="0" presId="urn:microsoft.com/office/officeart/2005/8/layout/vList3"/>
    <dgm:cxn modelId="{DD02B041-B59F-4FB9-A6AD-9FFE3453A3D0}" type="presParOf" srcId="{F62BAF66-3863-4B11-9DD7-BE33B3ACFC9F}" destId="{5E6FA5FF-5426-4A01-AD05-AB48050882D4}" srcOrd="9" destOrd="0" presId="urn:microsoft.com/office/officeart/2005/8/layout/vList3"/>
    <dgm:cxn modelId="{122FE9DC-C9C1-485D-8E69-1C66D27C036A}" type="presParOf" srcId="{F62BAF66-3863-4B11-9DD7-BE33B3ACFC9F}" destId="{F60C2075-850A-4174-8ABD-866244DACE14}" srcOrd="10" destOrd="0" presId="urn:microsoft.com/office/officeart/2005/8/layout/vList3"/>
    <dgm:cxn modelId="{36FD5168-8B52-4411-ADD1-4D4794E717F1}" type="presParOf" srcId="{F60C2075-850A-4174-8ABD-866244DACE14}" destId="{5D242849-5BB1-4D74-98B1-EADD84C4B3DF}" srcOrd="0" destOrd="0" presId="urn:microsoft.com/office/officeart/2005/8/layout/vList3"/>
    <dgm:cxn modelId="{04B2B741-15B6-434F-8E47-15EDEC38758E}" type="presParOf" srcId="{F60C2075-850A-4174-8ABD-866244DACE14}" destId="{82D5591F-C879-4374-9424-72A3D55063BA}" srcOrd="1" destOrd="0" presId="urn:microsoft.com/office/officeart/2005/8/layout/vList3"/>
    <dgm:cxn modelId="{B657F948-64AE-4591-A22A-0350ED3B8ED9}" type="presParOf" srcId="{F62BAF66-3863-4B11-9DD7-BE33B3ACFC9F}" destId="{DE4D13FB-A513-4B2D-A25B-A2A5DCB5062D}" srcOrd="11" destOrd="0" presId="urn:microsoft.com/office/officeart/2005/8/layout/vList3"/>
    <dgm:cxn modelId="{3149BF53-EB47-40A7-8296-18243FD4D664}" type="presParOf" srcId="{F62BAF66-3863-4B11-9DD7-BE33B3ACFC9F}" destId="{8DB1DA13-34F2-4C5C-A3C7-0599FE5F12D0}" srcOrd="12" destOrd="0" presId="urn:microsoft.com/office/officeart/2005/8/layout/vList3"/>
    <dgm:cxn modelId="{2CEFB663-B36B-4659-BF28-D1273B944450}" type="presParOf" srcId="{8DB1DA13-34F2-4C5C-A3C7-0599FE5F12D0}" destId="{E726381B-ACC1-4936-ACC2-BE9AB7BBF7F9}" srcOrd="0" destOrd="0" presId="urn:microsoft.com/office/officeart/2005/8/layout/vList3"/>
    <dgm:cxn modelId="{2A08BF35-B349-40BF-8335-92BBF0CA7DE7}" type="presParOf" srcId="{8DB1DA13-34F2-4C5C-A3C7-0599FE5F12D0}" destId="{23DC02D5-2488-433D-AB75-6396A08058D2}" srcOrd="1" destOrd="0" presId="urn:microsoft.com/office/officeart/2005/8/layout/vList3"/>
  </dgm:cxnLst>
  <dgm:bg/>
  <dgm:whole/>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D6F533-20DA-40B2-84ED-FC51D0949572}">
      <dsp:nvSpPr>
        <dsp:cNvPr id="0" name=""/>
        <dsp:cNvSpPr/>
      </dsp:nvSpPr>
      <dsp:spPr>
        <a:xfrm>
          <a:off x="3658552" y="1895809"/>
          <a:ext cx="1631983" cy="740861"/>
        </a:xfrm>
        <a:custGeom>
          <a:avLst/>
          <a:gdLst/>
          <a:ahLst/>
          <a:cxnLst/>
          <a:rect l="0" t="0" r="0" b="0"/>
          <a:pathLst>
            <a:path>
              <a:moveTo>
                <a:pt x="0" y="0"/>
              </a:moveTo>
              <a:lnTo>
                <a:pt x="0" y="461198"/>
              </a:lnTo>
              <a:lnTo>
                <a:pt x="1631983" y="461198"/>
              </a:lnTo>
              <a:lnTo>
                <a:pt x="1631983" y="740861"/>
              </a:lnTo>
            </a:path>
          </a:pathLst>
        </a:custGeom>
        <a:noFill/>
        <a:ln w="25400" cap="flat" cmpd="sng" algn="ctr">
          <a:solidFill>
            <a:schemeClr val="accent3">
              <a:tint val="9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5EC57DF-2175-4F8A-AC8A-0465F0451AEB}">
      <dsp:nvSpPr>
        <dsp:cNvPr id="0" name=""/>
        <dsp:cNvSpPr/>
      </dsp:nvSpPr>
      <dsp:spPr>
        <a:xfrm>
          <a:off x="1666775" y="1895809"/>
          <a:ext cx="1991776" cy="583842"/>
        </a:xfrm>
        <a:custGeom>
          <a:avLst/>
          <a:gdLst/>
          <a:ahLst/>
          <a:cxnLst/>
          <a:rect l="0" t="0" r="0" b="0"/>
          <a:pathLst>
            <a:path>
              <a:moveTo>
                <a:pt x="1991776" y="0"/>
              </a:moveTo>
              <a:lnTo>
                <a:pt x="1991776" y="304179"/>
              </a:lnTo>
              <a:lnTo>
                <a:pt x="0" y="304179"/>
              </a:lnTo>
              <a:lnTo>
                <a:pt x="0" y="583842"/>
              </a:lnTo>
            </a:path>
          </a:pathLst>
        </a:custGeom>
        <a:noFill/>
        <a:ln w="25400" cap="flat" cmpd="sng" algn="ctr">
          <a:solidFill>
            <a:schemeClr val="accent3">
              <a:tint val="9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A6817EC0-83AD-4991-803F-FA58DB797836}">
      <dsp:nvSpPr>
        <dsp:cNvPr id="0" name=""/>
        <dsp:cNvSpPr/>
      </dsp:nvSpPr>
      <dsp:spPr>
        <a:xfrm>
          <a:off x="451732" y="-155176"/>
          <a:ext cx="6413639" cy="2050985"/>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hemeClr val="accent1"/>
        </a:lnRef>
        <a:fillRef idx="3">
          <a:schemeClr val="accent1"/>
        </a:fillRef>
        <a:effectRef idx="2">
          <a:schemeClr val="accent1"/>
        </a:effectRef>
        <a:fontRef idx="minor">
          <a:schemeClr val="lt1"/>
        </a:fontRef>
      </dsp:style>
    </dsp:sp>
    <dsp:sp modelId="{992FE0F1-1884-4B2D-AD96-EF5BC3230670}">
      <dsp:nvSpPr>
        <dsp:cNvPr id="0" name=""/>
        <dsp:cNvSpPr/>
      </dsp:nvSpPr>
      <dsp:spPr>
        <a:xfrm>
          <a:off x="787160" y="163480"/>
          <a:ext cx="6413639" cy="2050985"/>
        </a:xfrm>
        <a:prstGeom prst="roundRect">
          <a:avLst>
            <a:gd name="adj" fmla="val 10000"/>
          </a:avLst>
        </a:prstGeom>
        <a:solidFill>
          <a:schemeClr val="lt1">
            <a:alpha val="90000"/>
            <a:hueOff val="0"/>
            <a:satOff val="0"/>
            <a:lumOff val="0"/>
            <a:alphaOff val="0"/>
          </a:schemeClr>
        </a:solidFill>
        <a:ln w="9525" cap="flat" cmpd="sng" algn="ctr">
          <a:solidFill>
            <a:schemeClr val="accent3">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Формы </a:t>
          </a:r>
        </a:p>
        <a:p>
          <a:pPr lvl="0" algn="ctr"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проведения государственной итоговой аттестации</a:t>
          </a:r>
          <a:endParaRPr lang="ru-RU" sz="2400" kern="1200" dirty="0">
            <a:latin typeface="Times New Roman" pitchFamily="18" charset="0"/>
            <a:cs typeface="Times New Roman" pitchFamily="18" charset="0"/>
          </a:endParaRPr>
        </a:p>
      </dsp:txBody>
      <dsp:txXfrm>
        <a:off x="787160" y="163480"/>
        <a:ext cx="6413639" cy="2050985"/>
      </dsp:txXfrm>
    </dsp:sp>
    <dsp:sp modelId="{2CF4BA57-961A-4FCF-8CC1-5A99605133D1}">
      <dsp:nvSpPr>
        <dsp:cNvPr id="0" name=""/>
        <dsp:cNvSpPr/>
      </dsp:nvSpPr>
      <dsp:spPr>
        <a:xfrm>
          <a:off x="124610" y="2479652"/>
          <a:ext cx="3084329" cy="1618785"/>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hemeClr val="accent1"/>
        </a:lnRef>
        <a:fillRef idx="3">
          <a:schemeClr val="accent1"/>
        </a:fillRef>
        <a:effectRef idx="2">
          <a:schemeClr val="accent1"/>
        </a:effectRef>
        <a:fontRef idx="minor">
          <a:schemeClr val="lt1"/>
        </a:fontRef>
      </dsp:style>
    </dsp:sp>
    <dsp:sp modelId="{D2B80F19-2E9B-49F3-AC49-853B16E6AD2C}">
      <dsp:nvSpPr>
        <dsp:cNvPr id="0" name=""/>
        <dsp:cNvSpPr/>
      </dsp:nvSpPr>
      <dsp:spPr>
        <a:xfrm>
          <a:off x="460038" y="2798308"/>
          <a:ext cx="3084329" cy="1618785"/>
        </a:xfrm>
        <a:prstGeom prst="roundRect">
          <a:avLst>
            <a:gd name="adj" fmla="val 10000"/>
          </a:avLst>
        </a:prstGeom>
        <a:solidFill>
          <a:schemeClr val="lt1">
            <a:alpha val="90000"/>
            <a:hueOff val="0"/>
            <a:satOff val="0"/>
            <a:lumOff val="0"/>
            <a:alphaOff val="0"/>
          </a:schemeClr>
        </a:solidFill>
        <a:ln w="9525" cap="flat" cmpd="sng" algn="ctr">
          <a:solidFill>
            <a:schemeClr val="accent3">
              <a:tint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Единый государственный экзамен – </a:t>
          </a:r>
          <a:r>
            <a:rPr lang="ru-RU" sz="2000" b="1" kern="1200" baseline="0" dirty="0" smtClean="0">
              <a:solidFill>
                <a:srgbClr val="002060"/>
              </a:solidFill>
              <a:latin typeface="Times New Roman" pitchFamily="18" charset="0"/>
              <a:cs typeface="Times New Roman" pitchFamily="18" charset="0"/>
            </a:rPr>
            <a:t>ЕГЭ</a:t>
          </a:r>
          <a:endParaRPr lang="ru-RU" sz="2000" b="1" kern="1200" baseline="0" dirty="0">
            <a:solidFill>
              <a:srgbClr val="002060"/>
            </a:solidFill>
            <a:latin typeface="Times New Roman" pitchFamily="18" charset="0"/>
            <a:cs typeface="Times New Roman" pitchFamily="18" charset="0"/>
          </a:endParaRPr>
        </a:p>
      </dsp:txBody>
      <dsp:txXfrm>
        <a:off x="460038" y="2798308"/>
        <a:ext cx="3084329" cy="1618785"/>
      </dsp:txXfrm>
    </dsp:sp>
    <dsp:sp modelId="{C5383235-FCDB-4A8C-BD65-028F6930E0B9}">
      <dsp:nvSpPr>
        <dsp:cNvPr id="0" name=""/>
        <dsp:cNvSpPr/>
      </dsp:nvSpPr>
      <dsp:spPr>
        <a:xfrm>
          <a:off x="3736038" y="2636671"/>
          <a:ext cx="3108993" cy="1498668"/>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hemeClr val="accent1"/>
        </a:lnRef>
        <a:fillRef idx="3">
          <a:schemeClr val="accent1"/>
        </a:fillRef>
        <a:effectRef idx="2">
          <a:schemeClr val="accent1"/>
        </a:effectRef>
        <a:fontRef idx="minor">
          <a:schemeClr val="lt1"/>
        </a:fontRef>
      </dsp:style>
    </dsp:sp>
    <dsp:sp modelId="{AB9EE5BC-8497-4C14-9067-4C2AF0FA55A1}">
      <dsp:nvSpPr>
        <dsp:cNvPr id="0" name=""/>
        <dsp:cNvSpPr/>
      </dsp:nvSpPr>
      <dsp:spPr>
        <a:xfrm>
          <a:off x="4071466" y="2955327"/>
          <a:ext cx="3108993" cy="1498668"/>
        </a:xfrm>
        <a:prstGeom prst="roundRect">
          <a:avLst>
            <a:gd name="adj" fmla="val 10000"/>
          </a:avLst>
        </a:prstGeom>
        <a:solidFill>
          <a:schemeClr val="lt1">
            <a:alpha val="90000"/>
            <a:hueOff val="0"/>
            <a:satOff val="0"/>
            <a:lumOff val="0"/>
            <a:alphaOff val="0"/>
          </a:schemeClr>
        </a:solidFill>
        <a:ln w="9525" cap="flat" cmpd="sng" algn="ctr">
          <a:solidFill>
            <a:schemeClr val="accent3">
              <a:tint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Times New Roman" pitchFamily="18" charset="0"/>
              <a:cs typeface="Times New Roman" pitchFamily="18" charset="0"/>
            </a:rPr>
            <a:t>Государственный выпускной экзамен - </a:t>
          </a:r>
          <a:r>
            <a:rPr lang="ru-RU" sz="2000" b="1" kern="1200" baseline="0" dirty="0" smtClean="0">
              <a:solidFill>
                <a:srgbClr val="002060"/>
              </a:solidFill>
              <a:latin typeface="Times New Roman" pitchFamily="18" charset="0"/>
              <a:cs typeface="Times New Roman" pitchFamily="18" charset="0"/>
            </a:rPr>
            <a:t>ГВЭ</a:t>
          </a:r>
          <a:endParaRPr lang="ru-RU" sz="2000" b="1" kern="1200" baseline="0" dirty="0">
            <a:solidFill>
              <a:srgbClr val="002060"/>
            </a:solidFill>
            <a:latin typeface="Times New Roman" pitchFamily="18" charset="0"/>
            <a:cs typeface="Times New Roman" pitchFamily="18" charset="0"/>
          </a:endParaRPr>
        </a:p>
      </dsp:txBody>
      <dsp:txXfrm>
        <a:off x="4071466" y="2955327"/>
        <a:ext cx="3108993" cy="149866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BAAA8C-9866-498D-A7BA-36F250ECAF08}">
      <dsp:nvSpPr>
        <dsp:cNvPr id="0" name=""/>
        <dsp:cNvSpPr/>
      </dsp:nvSpPr>
      <dsp:spPr>
        <a:xfrm rot="5400000">
          <a:off x="-187231" y="228706"/>
          <a:ext cx="1248212" cy="87374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kern="1200" dirty="0" smtClean="0"/>
            <a:t>ШАГ 1</a:t>
          </a:r>
          <a:endParaRPr lang="ru-RU" sz="2200" kern="1200" dirty="0"/>
        </a:p>
      </dsp:txBody>
      <dsp:txXfrm rot="5400000">
        <a:off x="-187231" y="228706"/>
        <a:ext cx="1248212" cy="873748"/>
      </dsp:txXfrm>
    </dsp:sp>
    <dsp:sp modelId="{1483FA0C-DB08-4B76-9752-048E90CCF075}">
      <dsp:nvSpPr>
        <dsp:cNvPr id="0" name=""/>
        <dsp:cNvSpPr/>
      </dsp:nvSpPr>
      <dsp:spPr>
        <a:xfrm rot="5400000">
          <a:off x="1712050" y="-830494"/>
          <a:ext cx="878670" cy="255527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endParaRPr lang="ru-RU" sz="1800" kern="1200" dirty="0"/>
        </a:p>
        <a:p>
          <a:pPr marL="171450" lvl="1" indent="-171450" algn="l" defTabSz="800100">
            <a:lnSpc>
              <a:spcPct val="90000"/>
            </a:lnSpc>
            <a:spcBef>
              <a:spcPct val="0"/>
            </a:spcBef>
            <a:spcAft>
              <a:spcPct val="15000"/>
            </a:spcAft>
            <a:buChar char="••"/>
          </a:pPr>
          <a:r>
            <a:rPr lang="ru-RU" sz="1800" kern="1200" dirty="0" smtClean="0"/>
            <a:t>Выбираем профессию</a:t>
          </a:r>
          <a:endParaRPr lang="ru-RU" sz="1800" kern="1200" dirty="0"/>
        </a:p>
        <a:p>
          <a:pPr marL="171450" lvl="1" indent="-171450" algn="l" defTabSz="800100">
            <a:lnSpc>
              <a:spcPct val="90000"/>
            </a:lnSpc>
            <a:spcBef>
              <a:spcPct val="0"/>
            </a:spcBef>
            <a:spcAft>
              <a:spcPct val="15000"/>
            </a:spcAft>
            <a:buChar char="••"/>
          </a:pPr>
          <a:r>
            <a:rPr lang="ru-RU" sz="1800" kern="1200" dirty="0" smtClean="0"/>
            <a:t>Выбираем  ВУЗЫ</a:t>
          </a:r>
          <a:endParaRPr lang="ru-RU" sz="1800" kern="1200" dirty="0"/>
        </a:p>
        <a:p>
          <a:pPr marL="171450" lvl="1" indent="-171450" algn="l" defTabSz="800100">
            <a:lnSpc>
              <a:spcPct val="90000"/>
            </a:lnSpc>
            <a:spcBef>
              <a:spcPct val="0"/>
            </a:spcBef>
            <a:spcAft>
              <a:spcPct val="15000"/>
            </a:spcAft>
            <a:buChar char="••"/>
          </a:pPr>
          <a:endParaRPr lang="ru-RU" sz="1800" kern="1200" dirty="0"/>
        </a:p>
      </dsp:txBody>
      <dsp:txXfrm rot="5400000">
        <a:off x="1712050" y="-830494"/>
        <a:ext cx="878670" cy="2555275"/>
      </dsp:txXfrm>
    </dsp:sp>
    <dsp:sp modelId="{E9897C06-A595-486E-A6DA-2B325B2CBB5A}">
      <dsp:nvSpPr>
        <dsp:cNvPr id="0" name=""/>
        <dsp:cNvSpPr/>
      </dsp:nvSpPr>
      <dsp:spPr>
        <a:xfrm rot="5400000">
          <a:off x="-187231" y="1330189"/>
          <a:ext cx="1248212" cy="87374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kern="1200" dirty="0" smtClean="0"/>
            <a:t>ШАГ 2</a:t>
          </a:r>
          <a:endParaRPr lang="ru-RU" sz="2200" kern="1200" dirty="0"/>
        </a:p>
      </dsp:txBody>
      <dsp:txXfrm rot="5400000">
        <a:off x="-187231" y="1330189"/>
        <a:ext cx="1248212" cy="873748"/>
      </dsp:txXfrm>
    </dsp:sp>
    <dsp:sp modelId="{10AB9195-CF40-4B51-8DE3-0F70EA497F65}">
      <dsp:nvSpPr>
        <dsp:cNvPr id="0" name=""/>
        <dsp:cNvSpPr/>
      </dsp:nvSpPr>
      <dsp:spPr>
        <a:xfrm rot="5400000">
          <a:off x="1745717" y="270989"/>
          <a:ext cx="811338" cy="255527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0" algn="l" defTabSz="1066800">
            <a:lnSpc>
              <a:spcPct val="90000"/>
            </a:lnSpc>
            <a:spcBef>
              <a:spcPct val="0"/>
            </a:spcBef>
            <a:spcAft>
              <a:spcPct val="15000"/>
            </a:spcAft>
            <a:buChar char="••"/>
          </a:pPr>
          <a:endParaRPr lang="ru-RU" sz="2400" kern="1200" dirty="0" smtClean="0"/>
        </a:p>
        <a:p>
          <a:pPr marL="0" lvl="1" indent="0" algn="l" defTabSz="1066800">
            <a:lnSpc>
              <a:spcPct val="90000"/>
            </a:lnSpc>
            <a:spcBef>
              <a:spcPct val="0"/>
            </a:spcBef>
            <a:spcAft>
              <a:spcPct val="15000"/>
            </a:spcAft>
            <a:buChar char="••"/>
          </a:pPr>
          <a:r>
            <a:rPr lang="ru-RU" sz="1800" kern="1200" dirty="0" smtClean="0"/>
            <a:t>Выбираем нужные предметы</a:t>
          </a:r>
        </a:p>
        <a:p>
          <a:pPr marL="0" marR="0" lvl="1" indent="0" algn="l" defTabSz="914400" eaLnBrk="1" fontAlgn="auto" latinLnBrk="0" hangingPunct="1">
            <a:lnSpc>
              <a:spcPct val="100000"/>
            </a:lnSpc>
            <a:spcBef>
              <a:spcPct val="0"/>
            </a:spcBef>
            <a:spcAft>
              <a:spcPts val="0"/>
            </a:spcAft>
            <a:buClrTx/>
            <a:buSzTx/>
            <a:buFontTx/>
            <a:buChar char="••"/>
            <a:tabLst/>
            <a:defRPr/>
          </a:pPr>
          <a:r>
            <a:rPr lang="ru-RU" sz="1800" kern="1200" dirty="0" smtClean="0"/>
            <a:t>   Сдаем ЕГЭ</a:t>
          </a:r>
        </a:p>
        <a:p>
          <a:pPr marL="228600" lvl="1" indent="0" algn="l" defTabSz="1066800">
            <a:lnSpc>
              <a:spcPct val="90000"/>
            </a:lnSpc>
            <a:spcBef>
              <a:spcPct val="0"/>
            </a:spcBef>
            <a:spcAft>
              <a:spcPct val="15000"/>
            </a:spcAft>
            <a:buChar char="••"/>
          </a:pPr>
          <a:endParaRPr lang="ru-RU" sz="2400" kern="1200" dirty="0" smtClean="0"/>
        </a:p>
      </dsp:txBody>
      <dsp:txXfrm rot="5400000">
        <a:off x="1745717" y="270989"/>
        <a:ext cx="811338" cy="2555275"/>
      </dsp:txXfrm>
    </dsp:sp>
    <dsp:sp modelId="{223A94C3-C80F-4E27-A570-9F54497A0D09}">
      <dsp:nvSpPr>
        <dsp:cNvPr id="0" name=""/>
        <dsp:cNvSpPr/>
      </dsp:nvSpPr>
      <dsp:spPr>
        <a:xfrm rot="5400000">
          <a:off x="-187231" y="2431673"/>
          <a:ext cx="1248212" cy="87374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ru-RU" sz="2200" kern="1200" dirty="0" smtClean="0"/>
            <a:t>ШАГ 3</a:t>
          </a:r>
          <a:endParaRPr lang="ru-RU" sz="2200" kern="1200" dirty="0"/>
        </a:p>
      </dsp:txBody>
      <dsp:txXfrm rot="5400000">
        <a:off x="-187231" y="2431673"/>
        <a:ext cx="1248212" cy="873748"/>
      </dsp:txXfrm>
    </dsp:sp>
    <dsp:sp modelId="{8464C4BE-F51B-45E3-A85E-59BF8971083E}">
      <dsp:nvSpPr>
        <dsp:cNvPr id="0" name=""/>
        <dsp:cNvSpPr/>
      </dsp:nvSpPr>
      <dsp:spPr>
        <a:xfrm rot="5400000">
          <a:off x="1745717" y="1372473"/>
          <a:ext cx="811338" cy="255527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ru-RU" sz="2000" kern="1200" dirty="0" smtClean="0"/>
            <a:t>Собираем документы в ВУЗы</a:t>
          </a:r>
          <a:endParaRPr lang="ru-RU" sz="2000" kern="1200" dirty="0"/>
        </a:p>
      </dsp:txBody>
      <dsp:txXfrm rot="5400000">
        <a:off x="1745717" y="1372473"/>
        <a:ext cx="811338" cy="255527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BAAA8C-9866-498D-A7BA-36F250ECAF08}">
      <dsp:nvSpPr>
        <dsp:cNvPr id="0" name=""/>
        <dsp:cNvSpPr/>
      </dsp:nvSpPr>
      <dsp:spPr>
        <a:xfrm rot="5400000">
          <a:off x="-192694" y="194234"/>
          <a:ext cx="1284628" cy="899239"/>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ru-RU" sz="2300" kern="1200" dirty="0" smtClean="0"/>
            <a:t>ШАГ 4</a:t>
          </a:r>
          <a:endParaRPr lang="ru-RU" sz="2300" kern="1200" dirty="0"/>
        </a:p>
      </dsp:txBody>
      <dsp:txXfrm rot="5400000">
        <a:off x="-192694" y="194234"/>
        <a:ext cx="1284628" cy="899239"/>
      </dsp:txXfrm>
    </dsp:sp>
    <dsp:sp modelId="{1483FA0C-DB08-4B76-9752-048E90CCF075}">
      <dsp:nvSpPr>
        <dsp:cNvPr id="0" name=""/>
        <dsp:cNvSpPr/>
      </dsp:nvSpPr>
      <dsp:spPr>
        <a:xfrm rot="5400000">
          <a:off x="1675189" y="-774409"/>
          <a:ext cx="835008" cy="238690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ru-RU" sz="1800" kern="1200" dirty="0" smtClean="0"/>
            <a:t>Сдаем документы в ВУЗы</a:t>
          </a:r>
        </a:p>
      </dsp:txBody>
      <dsp:txXfrm rot="5400000">
        <a:off x="1675189" y="-774409"/>
        <a:ext cx="835008" cy="2386908"/>
      </dsp:txXfrm>
    </dsp:sp>
    <dsp:sp modelId="{E9897C06-A595-486E-A6DA-2B325B2CBB5A}">
      <dsp:nvSpPr>
        <dsp:cNvPr id="0" name=""/>
        <dsp:cNvSpPr/>
      </dsp:nvSpPr>
      <dsp:spPr>
        <a:xfrm rot="5400000">
          <a:off x="-192694" y="1263979"/>
          <a:ext cx="1284628" cy="899239"/>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ru-RU" sz="2300" kern="1200" dirty="0" smtClean="0"/>
            <a:t>ШАГ 5</a:t>
          </a:r>
          <a:endParaRPr lang="ru-RU" sz="2300" kern="1200" dirty="0"/>
        </a:p>
      </dsp:txBody>
      <dsp:txXfrm rot="5400000">
        <a:off x="-192694" y="1263979"/>
        <a:ext cx="1284628" cy="899239"/>
      </dsp:txXfrm>
    </dsp:sp>
    <dsp:sp modelId="{10AB9195-CF40-4B51-8DE3-0F70EA497F65}">
      <dsp:nvSpPr>
        <dsp:cNvPr id="0" name=""/>
        <dsp:cNvSpPr/>
      </dsp:nvSpPr>
      <dsp:spPr>
        <a:xfrm rot="5400000">
          <a:off x="1675189" y="295335"/>
          <a:ext cx="835008" cy="238690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ru-RU" sz="1800" kern="1200" dirty="0" smtClean="0"/>
            <a:t>Ждем результат конкурса в ВУЗах</a:t>
          </a:r>
          <a:endParaRPr lang="ru-RU" sz="1800" kern="1200" dirty="0"/>
        </a:p>
      </dsp:txBody>
      <dsp:txXfrm rot="5400000">
        <a:off x="1675189" y="295335"/>
        <a:ext cx="835008" cy="238690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276600" cy="5349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4281488" y="0"/>
            <a:ext cx="3276600" cy="534988"/>
          </a:xfrm>
          <a:prstGeom prst="rect">
            <a:avLst/>
          </a:prstGeom>
        </p:spPr>
        <p:txBody>
          <a:bodyPr vert="horz" lIns="91440" tIns="45720" rIns="91440" bIns="45720" rtlCol="0"/>
          <a:lstStyle>
            <a:lvl1pPr algn="r">
              <a:defRPr sz="1200"/>
            </a:lvl1pPr>
          </a:lstStyle>
          <a:p>
            <a:fld id="{EBC9C86B-D0DF-480B-9185-F1F4B414656A}" type="datetimeFigureOut">
              <a:rPr lang="ru-RU" smtClean="0"/>
              <a:pPr/>
              <a:t>14.01.2020</a:t>
            </a:fld>
            <a:endParaRPr lang="ru-RU"/>
          </a:p>
        </p:txBody>
      </p:sp>
      <p:sp>
        <p:nvSpPr>
          <p:cNvPr id="4" name="Образ слайда 3"/>
          <p:cNvSpPr>
            <a:spLocks noGrp="1" noRot="1" noChangeAspect="1"/>
          </p:cNvSpPr>
          <p:nvPr>
            <p:ph type="sldImg" idx="2"/>
          </p:nvPr>
        </p:nvSpPr>
        <p:spPr>
          <a:xfrm>
            <a:off x="1106488" y="801688"/>
            <a:ext cx="5346700" cy="40100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755650" y="5078413"/>
            <a:ext cx="6048375" cy="481171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10155238"/>
            <a:ext cx="3276600" cy="5349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4281488" y="10155238"/>
            <a:ext cx="3276600" cy="534987"/>
          </a:xfrm>
          <a:prstGeom prst="rect">
            <a:avLst/>
          </a:prstGeom>
        </p:spPr>
        <p:txBody>
          <a:bodyPr vert="horz" lIns="91440" tIns="45720" rIns="91440" bIns="45720" rtlCol="0" anchor="b"/>
          <a:lstStyle>
            <a:lvl1pPr algn="r">
              <a:defRPr sz="1200"/>
            </a:lvl1pPr>
          </a:lstStyle>
          <a:p>
            <a:fld id="{606B0437-4094-4366-BCF9-674FB8F4F12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06B0437-4094-4366-BCF9-674FB8F4F12F}" type="slidenum">
              <a:rPr lang="ru-RU" smtClean="0"/>
              <a:pPr/>
              <a:t>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C905AC9E-3451-4415-A084-28BE318C904C}" type="slidenum">
              <a:rPr lang="ru-RU" smtClean="0"/>
              <a:pPr>
                <a:defRPr/>
              </a:pPr>
              <a:t>8</a:t>
            </a:fld>
            <a:endParaRPr lang="ru-RU"/>
          </a:p>
        </p:txBody>
      </p:sp>
    </p:spTree>
    <p:extLst>
      <p:ext uri="{BB962C8B-B14F-4D97-AF65-F5344CB8AC3E}">
        <p14:creationId xmlns="" xmlns:p14="http://schemas.microsoft.com/office/powerpoint/2010/main" val="3941368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06B0437-4094-4366-BCF9-674FB8F4F12F}" type="slidenum">
              <a:rPr lang="ru-RU" smtClean="0"/>
              <a:pPr/>
              <a:t>11</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06B0437-4094-4366-BCF9-674FB8F4F12F}" type="slidenum">
              <a:rPr lang="ru-RU" smtClean="0"/>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27" name="PlaceHolder 2"/>
          <p:cNvSpPr>
            <a:spLocks noGrp="1"/>
          </p:cNvSpPr>
          <p:nvPr>
            <p:ph type="body"/>
          </p:nvPr>
        </p:nvSpPr>
        <p:spPr>
          <a:xfrm>
            <a:off x="457200" y="1604520"/>
            <a:ext cx="822924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57200" y="3682080"/>
            <a:ext cx="822924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30" name="PlaceHolder 2"/>
          <p:cNvSpPr>
            <a:spLocks noGrp="1"/>
          </p:cNvSpPr>
          <p:nvPr>
            <p:ph type="body"/>
          </p:nvPr>
        </p:nvSpPr>
        <p:spPr>
          <a:xfrm>
            <a:off x="457200" y="160452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1" name="PlaceHolder 3"/>
          <p:cNvSpPr>
            <a:spLocks noGrp="1"/>
          </p:cNvSpPr>
          <p:nvPr>
            <p:ph type="body"/>
          </p:nvPr>
        </p:nvSpPr>
        <p:spPr>
          <a:xfrm>
            <a:off x="4674240" y="160452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2" name="PlaceHolder 4"/>
          <p:cNvSpPr>
            <a:spLocks noGrp="1"/>
          </p:cNvSpPr>
          <p:nvPr>
            <p:ph type="body"/>
          </p:nvPr>
        </p:nvSpPr>
        <p:spPr>
          <a:xfrm>
            <a:off x="4674240" y="368208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3" name="PlaceHolder 5"/>
          <p:cNvSpPr>
            <a:spLocks noGrp="1"/>
          </p:cNvSpPr>
          <p:nvPr>
            <p:ph type="body"/>
          </p:nvPr>
        </p:nvSpPr>
        <p:spPr>
          <a:xfrm>
            <a:off x="457200" y="368208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35" name="PlaceHolder 2"/>
          <p:cNvSpPr>
            <a:spLocks noGrp="1"/>
          </p:cNvSpPr>
          <p:nvPr>
            <p:ph type="body"/>
          </p:nvPr>
        </p:nvSpPr>
        <p:spPr>
          <a:xfrm>
            <a:off x="457200" y="1604520"/>
            <a:ext cx="8229240" cy="397692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6" name="PlaceHolder 3"/>
          <p:cNvSpPr>
            <a:spLocks noGrp="1"/>
          </p:cNvSpPr>
          <p:nvPr>
            <p:ph type="body"/>
          </p:nvPr>
        </p:nvSpPr>
        <p:spPr>
          <a:xfrm>
            <a:off x="457200" y="1604520"/>
            <a:ext cx="8229240" cy="397692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pic>
        <p:nvPicPr>
          <p:cNvPr id="37" name="Рисунок 36"/>
          <p:cNvPicPr/>
          <p:nvPr/>
        </p:nvPicPr>
        <p:blipFill>
          <a:blip r:embed="rId2" cstate="print"/>
          <a:stretch/>
        </p:blipFill>
        <p:spPr>
          <a:xfrm>
            <a:off x="2079360" y="1604160"/>
            <a:ext cx="4984200" cy="3976920"/>
          </a:xfrm>
          <a:prstGeom prst="rect">
            <a:avLst/>
          </a:prstGeom>
          <a:ln>
            <a:noFill/>
          </a:ln>
        </p:spPr>
      </p:pic>
      <p:pic>
        <p:nvPicPr>
          <p:cNvPr id="38" name="Рисунок 37"/>
          <p:cNvPicPr/>
          <p:nvPr/>
        </p:nvPicPr>
        <p:blipFill>
          <a:blip r:embed="rId2" cstate="print"/>
          <a:stretch/>
        </p:blipFill>
        <p:spPr>
          <a:xfrm>
            <a:off x="2079360" y="1604160"/>
            <a:ext cx="4984200" cy="3976920"/>
          </a:xfrm>
          <a:prstGeom prst="rect">
            <a:avLst/>
          </a:prstGeom>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6" name="PlaceHolder 2"/>
          <p:cNvSpPr>
            <a:spLocks noGrp="1"/>
          </p:cNvSpPr>
          <p:nvPr>
            <p:ph type="subTitle"/>
          </p:nvPr>
        </p:nvSpPr>
        <p:spPr>
          <a:xfrm>
            <a:off x="457200" y="1604520"/>
            <a:ext cx="8229240" cy="397692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8" name="PlaceHolder 2"/>
          <p:cNvSpPr>
            <a:spLocks noGrp="1"/>
          </p:cNvSpPr>
          <p:nvPr>
            <p:ph type="body"/>
          </p:nvPr>
        </p:nvSpPr>
        <p:spPr>
          <a:xfrm>
            <a:off x="457200" y="1604520"/>
            <a:ext cx="8229240" cy="397692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10" name="PlaceHolder 2"/>
          <p:cNvSpPr>
            <a:spLocks noGrp="1"/>
          </p:cNvSpPr>
          <p:nvPr>
            <p:ph type="body"/>
          </p:nvPr>
        </p:nvSpPr>
        <p:spPr>
          <a:xfrm>
            <a:off x="457200" y="1604520"/>
            <a:ext cx="4015800" cy="397692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11" name="PlaceHolder 3"/>
          <p:cNvSpPr>
            <a:spLocks noGrp="1"/>
          </p:cNvSpPr>
          <p:nvPr>
            <p:ph type="body"/>
          </p:nvPr>
        </p:nvSpPr>
        <p:spPr>
          <a:xfrm>
            <a:off x="4674240" y="1604520"/>
            <a:ext cx="4015800" cy="397692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85800" y="2130480"/>
            <a:ext cx="7772040" cy="681300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15" name="PlaceHolder 2"/>
          <p:cNvSpPr>
            <a:spLocks noGrp="1"/>
          </p:cNvSpPr>
          <p:nvPr>
            <p:ph type="body"/>
          </p:nvPr>
        </p:nvSpPr>
        <p:spPr>
          <a:xfrm>
            <a:off x="457200" y="160452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16" name="PlaceHolder 3"/>
          <p:cNvSpPr>
            <a:spLocks noGrp="1"/>
          </p:cNvSpPr>
          <p:nvPr>
            <p:ph type="body"/>
          </p:nvPr>
        </p:nvSpPr>
        <p:spPr>
          <a:xfrm>
            <a:off x="457200" y="368208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17" name="PlaceHolder 4"/>
          <p:cNvSpPr>
            <a:spLocks noGrp="1"/>
          </p:cNvSpPr>
          <p:nvPr>
            <p:ph type="body"/>
          </p:nvPr>
        </p:nvSpPr>
        <p:spPr>
          <a:xfrm>
            <a:off x="4674240" y="1604520"/>
            <a:ext cx="4015800" cy="397692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19" name="PlaceHolder 2"/>
          <p:cNvSpPr>
            <a:spLocks noGrp="1"/>
          </p:cNvSpPr>
          <p:nvPr>
            <p:ph type="body"/>
          </p:nvPr>
        </p:nvSpPr>
        <p:spPr>
          <a:xfrm>
            <a:off x="457200" y="1604520"/>
            <a:ext cx="4015800" cy="397692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4674240" y="160452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1" name="PlaceHolder 4"/>
          <p:cNvSpPr>
            <a:spLocks noGrp="1"/>
          </p:cNvSpPr>
          <p:nvPr>
            <p:ph type="body"/>
          </p:nvPr>
        </p:nvSpPr>
        <p:spPr>
          <a:xfrm>
            <a:off x="4674240" y="368208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85800" y="2130480"/>
            <a:ext cx="7772040" cy="1469520"/>
          </a:xfrm>
          <a:prstGeom prst="rect">
            <a:avLst/>
          </a:prstGeom>
        </p:spPr>
        <p:txBody>
          <a:bodyPr lIns="0" tIns="0" rIns="0" bIns="0" anchor="ctr"/>
          <a:lstStyle/>
          <a:p>
            <a:endParaRPr lang="ru-RU" sz="1800" b="0" strike="noStrike" spc="-1">
              <a:solidFill>
                <a:srgbClr val="000000"/>
              </a:solidFill>
              <a:uFill>
                <a:solidFill>
                  <a:srgbClr val="FFFFFF"/>
                </a:solidFill>
              </a:uFill>
              <a:latin typeface="Calibri"/>
            </a:endParaRPr>
          </a:p>
        </p:txBody>
      </p:sp>
      <p:sp>
        <p:nvSpPr>
          <p:cNvPr id="23" name="PlaceHolder 2"/>
          <p:cNvSpPr>
            <a:spLocks noGrp="1"/>
          </p:cNvSpPr>
          <p:nvPr>
            <p:ph type="body"/>
          </p:nvPr>
        </p:nvSpPr>
        <p:spPr>
          <a:xfrm>
            <a:off x="457200" y="160452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674240" y="1604520"/>
            <a:ext cx="401580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57200" y="3682080"/>
            <a:ext cx="8229240" cy="189684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24000" r="-24000"/>
          </a:stretch>
        </a:blip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685800" y="2130480"/>
            <a:ext cx="7772040" cy="1469520"/>
          </a:xfrm>
          <a:prstGeom prst="rect">
            <a:avLst/>
          </a:prstGeom>
        </p:spPr>
        <p:txBody>
          <a:bodyPr anchor="ctr"/>
          <a:lstStyle/>
          <a:p>
            <a:pPr algn="ctr">
              <a:lnSpc>
                <a:spcPct val="100000"/>
              </a:lnSpc>
            </a:pPr>
            <a:r>
              <a:rPr lang="ru-RU" sz="4400" b="0" strike="noStrike" spc="-1">
                <a:solidFill>
                  <a:srgbClr val="000000"/>
                </a:solidFill>
                <a:uFill>
                  <a:solidFill>
                    <a:srgbClr val="FFFFFF"/>
                  </a:solidFill>
                </a:uFill>
                <a:latin typeface="Calibri"/>
              </a:rPr>
              <a:t>Образец заголовка</a:t>
            </a:r>
            <a:endParaRPr lang="ru-RU" sz="1800" b="0" strike="noStrike" spc="-1">
              <a:solidFill>
                <a:srgbClr val="000000"/>
              </a:solidFill>
              <a:uFill>
                <a:solidFill>
                  <a:srgbClr val="FFFFFF"/>
                </a:solidFill>
              </a:uFill>
              <a:latin typeface="Calibri"/>
            </a:endParaRPr>
          </a:p>
        </p:txBody>
      </p:sp>
      <p:sp>
        <p:nvSpPr>
          <p:cNvPr id="6" name="PlaceHolder 2"/>
          <p:cNvSpPr>
            <a:spLocks noGrp="1"/>
          </p:cNvSpPr>
          <p:nvPr>
            <p:ph type="dt"/>
          </p:nvPr>
        </p:nvSpPr>
        <p:spPr>
          <a:xfrm>
            <a:off x="457200" y="6356520"/>
            <a:ext cx="2133360" cy="364680"/>
          </a:xfrm>
          <a:prstGeom prst="rect">
            <a:avLst/>
          </a:prstGeom>
        </p:spPr>
        <p:txBody>
          <a:bodyPr anchor="ctr"/>
          <a:lstStyle/>
          <a:p>
            <a:pPr>
              <a:lnSpc>
                <a:spcPct val="100000"/>
              </a:lnSpc>
            </a:pPr>
            <a:r>
              <a:rPr lang="ru-RU" sz="1200" b="0" strike="noStrike" spc="-1">
                <a:solidFill>
                  <a:srgbClr val="8B8B8B"/>
                </a:solidFill>
                <a:uFill>
                  <a:solidFill>
                    <a:srgbClr val="FFFFFF"/>
                  </a:solidFill>
                </a:uFill>
                <a:latin typeface="Calibri"/>
              </a:rPr>
              <a:t>18.10.18</a:t>
            </a:r>
            <a:endParaRPr lang="ru-RU" sz="1400" b="0" strike="noStrike" spc="-1">
              <a:solidFill>
                <a:srgbClr val="000000"/>
              </a:solidFill>
              <a:uFill>
                <a:solidFill>
                  <a:srgbClr val="FFFFFF"/>
                </a:solidFill>
              </a:uFill>
              <a:latin typeface="Times New Roman"/>
            </a:endParaRPr>
          </a:p>
        </p:txBody>
      </p:sp>
      <p:sp>
        <p:nvSpPr>
          <p:cNvPr id="2" name="PlaceHolder 3"/>
          <p:cNvSpPr>
            <a:spLocks noGrp="1"/>
          </p:cNvSpPr>
          <p:nvPr>
            <p:ph type="ftr"/>
          </p:nvPr>
        </p:nvSpPr>
        <p:spPr>
          <a:xfrm>
            <a:off x="3124080" y="6356520"/>
            <a:ext cx="2895120" cy="364680"/>
          </a:xfrm>
          <a:prstGeom prst="rect">
            <a:avLst/>
          </a:prstGeom>
        </p:spPr>
        <p:txBody>
          <a:bodyPr anchor="ctr"/>
          <a:lstStyle/>
          <a:p>
            <a:endParaRPr lang="ru-RU" sz="2400" b="0" strike="noStrike" spc="-1">
              <a:solidFill>
                <a:srgbClr val="000000"/>
              </a:solidFill>
              <a:uFill>
                <a:solidFill>
                  <a:srgbClr val="FFFFFF"/>
                </a:solidFill>
              </a:uFill>
              <a:latin typeface="Times New Roman"/>
            </a:endParaRPr>
          </a:p>
        </p:txBody>
      </p:sp>
      <p:sp>
        <p:nvSpPr>
          <p:cNvPr id="3" name="PlaceHolder 4"/>
          <p:cNvSpPr>
            <a:spLocks noGrp="1"/>
          </p:cNvSpPr>
          <p:nvPr>
            <p:ph type="sldNum"/>
          </p:nvPr>
        </p:nvSpPr>
        <p:spPr>
          <a:xfrm>
            <a:off x="6553080" y="6356520"/>
            <a:ext cx="2133360" cy="364680"/>
          </a:xfrm>
          <a:prstGeom prst="rect">
            <a:avLst/>
          </a:prstGeom>
        </p:spPr>
        <p:txBody>
          <a:bodyPr anchor="ctr"/>
          <a:lstStyle/>
          <a:p>
            <a:pPr algn="r">
              <a:lnSpc>
                <a:spcPct val="100000"/>
              </a:lnSpc>
            </a:pPr>
            <a:fld id="{8634388A-97F6-49F2-A338-26AAF6E5AC96}" type="slidenum">
              <a:rPr lang="ru-RU" sz="1200" b="0" strike="noStrike" spc="-1">
                <a:solidFill>
                  <a:srgbClr val="8B8B8B"/>
                </a:solidFill>
                <a:uFill>
                  <a:solidFill>
                    <a:srgbClr val="FFFFFF"/>
                  </a:solidFill>
                </a:uFill>
                <a:latin typeface="Calibri"/>
              </a:rPr>
              <a:pPr algn="r">
                <a:lnSpc>
                  <a:spcPct val="100000"/>
                </a:lnSpc>
              </a:pPr>
              <a:t>‹#›</a:t>
            </a:fld>
            <a:endParaRPr lang="ru-RU" sz="1400" b="0" strike="noStrike" spc="-1">
              <a:solidFill>
                <a:srgbClr val="000000"/>
              </a:solidFill>
              <a:uFill>
                <a:solidFill>
                  <a:srgbClr val="FFFFFF"/>
                </a:solidFill>
              </a:uFill>
              <a:latin typeface="Times New Roman"/>
            </a:endParaRPr>
          </a:p>
        </p:txBody>
      </p:sp>
      <p:sp>
        <p:nvSpPr>
          <p:cNvPr id="4" name="PlaceHolder 5"/>
          <p:cNvSpPr>
            <a:spLocks noGrp="1"/>
          </p:cNvSpPr>
          <p:nvPr>
            <p:ph type="body"/>
          </p:nvPr>
        </p:nvSpPr>
        <p:spPr>
          <a:xfrm>
            <a:off x="457200" y="1604520"/>
            <a:ext cx="8229240" cy="3976920"/>
          </a:xfrm>
          <a:prstGeom prst="rect">
            <a:avLst/>
          </a:prstGeom>
        </p:spPr>
        <p:txBody>
          <a:bodyPr lIns="0" tIns="0" rIns="0" bIns="0"/>
          <a:lstStyle/>
          <a:p>
            <a:pPr marL="432000" indent="-324000">
              <a:buClr>
                <a:srgbClr val="000000"/>
              </a:buClr>
              <a:buSzPct val="45000"/>
              <a:buFont typeface="Wingdings" charset="2"/>
              <a:buChar char=""/>
            </a:pPr>
            <a:r>
              <a:rPr lang="ru-RU" sz="3200" b="0" strike="noStrike" spc="-1">
                <a:solidFill>
                  <a:srgbClr val="000000"/>
                </a:solidFill>
                <a:uFill>
                  <a:solidFill>
                    <a:srgbClr val="FFFFFF"/>
                  </a:solidFill>
                </a:uFill>
                <a:latin typeface="Calibri"/>
              </a:rPr>
              <a:t>Для правки структуры щёлкните мышью</a:t>
            </a:r>
          </a:p>
          <a:p>
            <a:pPr marL="864000" lvl="1" indent="-324000">
              <a:buClr>
                <a:srgbClr val="000000"/>
              </a:buClr>
              <a:buSzPct val="75000"/>
              <a:buFont typeface="Symbol" charset="2"/>
              <a:buChar char=""/>
            </a:pPr>
            <a:r>
              <a:rPr lang="ru-RU" sz="2400" b="0" strike="noStrike" spc="-1">
                <a:solidFill>
                  <a:srgbClr val="000000"/>
                </a:solidFill>
                <a:uFill>
                  <a:solidFill>
                    <a:srgbClr val="FFFFFF"/>
                  </a:solidFill>
                </a:uFill>
                <a:latin typeface="Calibri"/>
              </a:rPr>
              <a:t>Второй уровень структуры</a:t>
            </a:r>
          </a:p>
          <a:p>
            <a:pPr marL="1296000" lvl="2" indent="-288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Третий уровень структуры</a:t>
            </a:r>
          </a:p>
          <a:p>
            <a:pPr marL="1728000" lvl="3" indent="-216000">
              <a:buClr>
                <a:srgbClr val="000000"/>
              </a:buClr>
              <a:buSzPct val="75000"/>
              <a:buFont typeface="Symbol" charset="2"/>
              <a:buChar char=""/>
            </a:pPr>
            <a:r>
              <a:rPr lang="ru-RU" sz="2000" b="0" strike="noStrike" spc="-1">
                <a:solidFill>
                  <a:srgbClr val="000000"/>
                </a:solidFill>
                <a:uFill>
                  <a:solidFill>
                    <a:srgbClr val="FFFFFF"/>
                  </a:solidFill>
                </a:uFill>
                <a:latin typeface="Calibri"/>
              </a:rPr>
              <a:t>Четвёртый уровень структуры</a:t>
            </a:r>
          </a:p>
          <a:p>
            <a:pPr marL="2160000" lvl="4"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Пятый уровень структуры</a:t>
            </a:r>
          </a:p>
          <a:p>
            <a:pPr marL="2592000" lvl="5"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Шестой уровень структуры</a:t>
            </a:r>
          </a:p>
          <a:p>
            <a:pPr marL="3024000" lvl="6"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png"/><Relationship Id="rId7" Type="http://schemas.openxmlformats.org/officeDocument/2006/relationships/image" Target="../media/image36.jpe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3.xml"/><Relationship Id="rId13" Type="http://schemas.microsoft.com/office/2007/relationships/diagramDrawing" Target="../diagrams/drawing4.xml"/><Relationship Id="rId3" Type="http://schemas.openxmlformats.org/officeDocument/2006/relationships/image" Target="../media/image51.png"/><Relationship Id="rId7" Type="http://schemas.openxmlformats.org/officeDocument/2006/relationships/diagramColors" Target="../diagrams/colors2.xml"/><Relationship Id="rId12" Type="http://schemas.microsoft.com/office/2007/relationships/diagramDrawing" Target="../diagrams/drawing3.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QuickStyle" Target="../diagrams/quickStyle2.xml"/><Relationship Id="rId11" Type="http://schemas.openxmlformats.org/officeDocument/2006/relationships/diagramColors" Target="../diagrams/colors3.xml"/><Relationship Id="rId5" Type="http://schemas.openxmlformats.org/officeDocument/2006/relationships/diagramLayout" Target="../diagrams/layout2.xml"/><Relationship Id="rId10" Type="http://schemas.openxmlformats.org/officeDocument/2006/relationships/diagramQuickStyle" Target="../diagrams/quickStyle3.xml"/><Relationship Id="rId4" Type="http://schemas.openxmlformats.org/officeDocument/2006/relationships/diagramData" Target="../diagrams/data2.xml"/><Relationship Id="rId9"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8" Type="http://schemas.openxmlformats.org/officeDocument/2006/relationships/image" Target="../media/image60.gif"/><Relationship Id="rId3" Type="http://schemas.openxmlformats.org/officeDocument/2006/relationships/image" Target="../media/image55.jpeg"/><Relationship Id="rId7" Type="http://schemas.openxmlformats.org/officeDocument/2006/relationships/image" Target="../media/image59.jpeg"/><Relationship Id="rId12" Type="http://schemas.openxmlformats.org/officeDocument/2006/relationships/diagramColors" Target="../diagrams/colors4.xm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58.jpeg"/><Relationship Id="rId11" Type="http://schemas.openxmlformats.org/officeDocument/2006/relationships/diagramQuickStyle" Target="../diagrams/quickStyle4.xml"/><Relationship Id="rId5" Type="http://schemas.openxmlformats.org/officeDocument/2006/relationships/image" Target="../media/image57.png"/><Relationship Id="rId10" Type="http://schemas.openxmlformats.org/officeDocument/2006/relationships/diagramLayout" Target="../diagrams/layout4.xml"/><Relationship Id="rId4" Type="http://schemas.openxmlformats.org/officeDocument/2006/relationships/image" Target="../media/image56.png"/><Relationship Id="rId9" Type="http://schemas.openxmlformats.org/officeDocument/2006/relationships/diagramData" Target="../diagrams/data4.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9" name="TextShape 1"/>
          <p:cNvSpPr txBox="1"/>
          <p:nvPr/>
        </p:nvSpPr>
        <p:spPr>
          <a:xfrm>
            <a:off x="107504" y="2277000"/>
            <a:ext cx="8856984" cy="146952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Муниципальное родительское собрание</a:t>
            </a:r>
          </a:p>
          <a:p>
            <a:pPr algn="ctr">
              <a:lnSpc>
                <a:spcPct val="100000"/>
              </a:lnSpc>
            </a:pP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«ЕГЭ – выбор будущего»</a:t>
            </a:r>
            <a:endParaRPr lang="ru-RU" sz="28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sp>
        <p:nvSpPr>
          <p:cNvPr id="40" name="CustomShape 2"/>
          <p:cNvSpPr/>
          <p:nvPr/>
        </p:nvSpPr>
        <p:spPr>
          <a:xfrm>
            <a:off x="-6120" y="4869000"/>
            <a:ext cx="8682576" cy="719640"/>
          </a:xfrm>
          <a:prstGeom prst="rect">
            <a:avLst/>
          </a:prstGeom>
          <a:noFill/>
          <a:ln>
            <a:noFill/>
          </a:ln>
        </p:spPr>
        <p:style>
          <a:lnRef idx="0">
            <a:scrgbClr r="0" g="0" b="0"/>
          </a:lnRef>
          <a:fillRef idx="0">
            <a:scrgbClr r="0" g="0" b="0"/>
          </a:fillRef>
          <a:effectRef idx="0">
            <a:scrgbClr r="0" g="0" b="0"/>
          </a:effectRef>
          <a:fontRef idx="minor"/>
        </p:style>
        <p:txBody>
          <a:bodyPr anchor="ctr"/>
          <a:lstStyle/>
          <a:p>
            <a:pPr algn="r">
              <a:lnSpc>
                <a:spcPct val="100000"/>
              </a:lnSpc>
            </a:pPr>
            <a:endParaRPr lang="ru-RU" sz="1800" b="0" strike="noStrike" spc="-1" dirty="0">
              <a:solidFill>
                <a:srgbClr val="000000"/>
              </a:solidFill>
              <a:uFill>
                <a:solidFill>
                  <a:srgbClr val="FFFFFF"/>
                </a:solidFill>
              </a:uFill>
              <a:latin typeface="Arial"/>
            </a:endParaRPr>
          </a:p>
        </p:txBody>
      </p:sp>
      <p:pic>
        <p:nvPicPr>
          <p:cNvPr id="45" name="Picture 2"/>
          <p:cNvPicPr/>
          <p:nvPr/>
        </p:nvPicPr>
        <p:blipFill>
          <a:blip r:embed="rId3" cstate="print"/>
          <a:stretch/>
        </p:blipFill>
        <p:spPr>
          <a:xfrm>
            <a:off x="6215074" y="285728"/>
            <a:ext cx="2677406" cy="1143008"/>
          </a:xfrm>
          <a:prstGeom prst="rect">
            <a:avLst/>
          </a:prstGeom>
          <a:ln>
            <a:noFill/>
          </a:ln>
          <a:effectLst>
            <a:softEdge rad="112500"/>
          </a:effec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053" name="Rectangle 5"/>
          <p:cNvSpPr>
            <a:spLocks noChangeArrowheads="1"/>
          </p:cNvSpPr>
          <p:nvPr/>
        </p:nvSpPr>
        <p:spPr bwMode="auto">
          <a:xfrm>
            <a:off x="0" y="-2286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055" name="Rectangle 7"/>
          <p:cNvSpPr>
            <a:spLocks noChangeArrowheads="1"/>
          </p:cNvSpPr>
          <p:nvPr/>
        </p:nvSpPr>
        <p:spPr bwMode="auto">
          <a:xfrm>
            <a:off x="285720" y="5929330"/>
            <a:ext cx="853244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0" fontAlgn="base" latinLnBrk="0" hangingPunct="0">
              <a:lnSpc>
                <a:spcPct val="100000"/>
              </a:lnSpc>
              <a:spcBef>
                <a:spcPct val="0"/>
              </a:spcBef>
              <a:spcAft>
                <a:spcPct val="0"/>
              </a:spcAft>
              <a:buClrTx/>
              <a:buSzTx/>
              <a:tabLst>
                <a:tab pos="930275" algn="l"/>
              </a:tabLst>
            </a:pPr>
            <a:r>
              <a:rPr lang="ru-RU" sz="1400" b="1" dirty="0" smtClean="0">
                <a:solidFill>
                  <a:srgbClr val="C00000"/>
                </a:solidFill>
                <a:effectLst>
                  <a:glow rad="63500">
                    <a:schemeClr val="accent2">
                      <a:satMod val="175000"/>
                      <a:alpha val="40000"/>
                    </a:schemeClr>
                  </a:glow>
                </a:effectLst>
                <a:latin typeface="Times New Roman" pitchFamily="18" charset="0"/>
                <a:cs typeface="Times New Roman" pitchFamily="18" charset="0"/>
              </a:rPr>
              <a:t>ПОЛОЖИТЕЛЬНЫЕ РЕЗУЛЬТАТЫ ГИА ПО РУССКОМУ ЯЗЫКУ И МАТЕМАТИКЕ (ПРЕОДОЛЕНИЕ МИНИМАЛЬНОГО КОЛИЧЕСТВА БАЛЛОВ), ЯВЛЯЮТСЯ ОСНОВАНИЕМ ДЛЯ ВЫДАЧИ ВЫПУСКНИКУ АТТЕСТАТА О СРЕДНЕМ ОБЩЕМ ОБРАЗОВАНИИ.</a:t>
            </a:r>
          </a:p>
        </p:txBody>
      </p:sp>
      <p:sp>
        <p:nvSpPr>
          <p:cNvPr id="6" name="TextShape 1"/>
          <p:cNvSpPr txBox="1"/>
          <p:nvPr/>
        </p:nvSpPr>
        <p:spPr>
          <a:xfrm>
            <a:off x="428596" y="71414"/>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endPar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r>
              <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экзамены</a:t>
            </a:r>
          </a:p>
          <a:p>
            <a:pPr algn="ctr">
              <a:lnSpc>
                <a:spcPct val="100000"/>
              </a:lnSpc>
            </a:pPr>
            <a:endParaRPr lang="ru-RU" sz="32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32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17410" name="Picture 2" descr="C:\Users\KozlovaDN\Desktop\на брошуру\a23e4787-1b77-4405-bdbe-69ea0e45e737 (1).jpg"/>
          <p:cNvPicPr>
            <a:picLocks noChangeAspect="1" noChangeArrowheads="1"/>
          </p:cNvPicPr>
          <p:nvPr/>
        </p:nvPicPr>
        <p:blipFill>
          <a:blip r:embed="rId3"/>
          <a:srcRect/>
          <a:stretch>
            <a:fillRect/>
          </a:stretch>
        </p:blipFill>
        <p:spPr bwMode="auto">
          <a:xfrm>
            <a:off x="416875" y="642918"/>
            <a:ext cx="8441405" cy="5286412"/>
          </a:xfrm>
          <a:prstGeom prst="rect">
            <a:avLst/>
          </a:prstGeom>
          <a:noFill/>
          <a:ln>
            <a:solidFill>
              <a:schemeClr val="accent6">
                <a:lumMod val="75000"/>
              </a:schemeClr>
            </a:solidFill>
          </a:ln>
          <a:effectLst>
            <a:glow rad="101600">
              <a:schemeClr val="accent6">
                <a:satMod val="175000"/>
                <a:alpha val="40000"/>
              </a:schemeClr>
            </a:glow>
          </a:effectLst>
        </p:spPr>
      </p:pic>
      <p:pic>
        <p:nvPicPr>
          <p:cNvPr id="9" name="Picture 3" descr="C:\Users\KozlovaDN\Desktop\на брошуру\зхлждоьдорт.png"/>
          <p:cNvPicPr>
            <a:picLocks noChangeAspect="1" noChangeArrowheads="1"/>
          </p:cNvPicPr>
          <p:nvPr/>
        </p:nvPicPr>
        <p:blipFill>
          <a:blip r:embed="rId4" cstate="print"/>
          <a:srcRect/>
          <a:stretch>
            <a:fillRect/>
          </a:stretch>
        </p:blipFill>
        <p:spPr bwMode="auto">
          <a:xfrm>
            <a:off x="8001024" y="142852"/>
            <a:ext cx="863059" cy="44766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KozlovaDN\Desktop\на презент\5730ee8ab64771549723cdfb.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extBox 1"/>
          <p:cNvSpPr txBox="1"/>
          <p:nvPr/>
        </p:nvSpPr>
        <p:spPr>
          <a:xfrm>
            <a:off x="2500298" y="857232"/>
            <a:ext cx="6429420" cy="5670783"/>
          </a:xfrm>
          <a:prstGeom prst="rect">
            <a:avLst/>
          </a:prstGeom>
          <a:solidFill>
            <a:schemeClr val="accent5">
              <a:lumMod val="20000"/>
              <a:lumOff val="80000"/>
            </a:schemeClr>
          </a:solidFill>
          <a:effectLst>
            <a:glow rad="101600">
              <a:schemeClr val="accent1">
                <a:satMod val="175000"/>
                <a:alpha val="40000"/>
              </a:schemeClr>
            </a:glow>
          </a:effectLst>
        </p:spPr>
        <p:txBody>
          <a:bodyPr wrap="square" rtlCol="0">
            <a:spAutoFit/>
          </a:bodyPr>
          <a:lstStyle/>
          <a:p>
            <a:pPr lvl="0" indent="457200" algn="just">
              <a:buFont typeface="Wingdings" pitchFamily="2" charset="2"/>
              <a:buChar char="Ø"/>
            </a:pPr>
            <a:r>
              <a:rPr lang="ru-RU" sz="1650" dirty="0" smtClean="0">
                <a:solidFill>
                  <a:srgbClr val="002060"/>
                </a:solidFill>
                <a:latin typeface="Times New Roman" pitchFamily="18" charset="0"/>
                <a:cs typeface="Times New Roman" pitchFamily="18" charset="0"/>
              </a:rPr>
              <a:t>К ГИА допускаются обучающиеся, </a:t>
            </a:r>
            <a:r>
              <a:rPr lang="ru-RU" sz="1650" b="1" u="sng" dirty="0" smtClean="0">
                <a:solidFill>
                  <a:srgbClr val="002060"/>
                </a:solidFill>
                <a:latin typeface="Times New Roman" pitchFamily="18" charset="0"/>
                <a:cs typeface="Times New Roman" pitchFamily="18" charset="0"/>
              </a:rPr>
              <a:t>не имеющие академической задолженности</a:t>
            </a:r>
            <a:r>
              <a:rPr lang="ru-RU" sz="1650" dirty="0" smtClean="0">
                <a:solidFill>
                  <a:srgbClr val="002060"/>
                </a:solidFill>
                <a:latin typeface="Times New Roman" pitchFamily="18" charset="0"/>
                <a:cs typeface="Times New Roman" pitchFamily="18" charset="0"/>
              </a:rPr>
              <a:t>, в том числе за итоговое сочинение (изложение), и в полном объеме выполнившие учебный план или индивидуальный учебный план (имеющие годовые отметки по всем учебным предметам учебного плана за каждый год обучения по образовательной программе среднего общего образования не ниже удовлетворительных).</a:t>
            </a:r>
          </a:p>
          <a:p>
            <a:pPr lvl="0" indent="457200" algn="just">
              <a:buFont typeface="Wingdings" pitchFamily="2" charset="2"/>
              <a:buChar char="Ø"/>
            </a:pPr>
            <a:endParaRPr lang="ru-RU" sz="1650" dirty="0" smtClean="0">
              <a:solidFill>
                <a:srgbClr val="002060"/>
              </a:solidFill>
              <a:latin typeface="Times New Roman" pitchFamily="18" charset="0"/>
              <a:cs typeface="Times New Roman" pitchFamily="18" charset="0"/>
            </a:endParaRPr>
          </a:p>
          <a:p>
            <a:pPr lvl="0" indent="457200" algn="just">
              <a:buFont typeface="Wingdings" pitchFamily="2" charset="2"/>
              <a:buChar char="Ø"/>
            </a:pPr>
            <a:r>
              <a:rPr lang="ru-RU" sz="1650" dirty="0" smtClean="0">
                <a:solidFill>
                  <a:srgbClr val="002060"/>
                </a:solidFill>
                <a:latin typeface="Times New Roman" pitchFamily="18" charset="0"/>
                <a:cs typeface="Times New Roman" pitchFamily="18" charset="0"/>
              </a:rPr>
              <a:t>К ГИА по учебным предметам, освоение которых завершилось ранее, допускаются обучающиеся X-XI классов,  </a:t>
            </a:r>
            <a:r>
              <a:rPr lang="ru-RU" sz="1650" b="1" u="sng" dirty="0" smtClean="0">
                <a:solidFill>
                  <a:srgbClr val="002060"/>
                </a:solidFill>
                <a:latin typeface="Times New Roman" pitchFamily="18" charset="0"/>
                <a:cs typeface="Times New Roman" pitchFamily="18" charset="0"/>
              </a:rPr>
              <a:t>имеющие годовые отметки не ниже удовлетворительных </a:t>
            </a:r>
            <a:r>
              <a:rPr lang="ru-RU" sz="1650" dirty="0" smtClean="0">
                <a:solidFill>
                  <a:srgbClr val="002060"/>
                </a:solidFill>
                <a:latin typeface="Times New Roman" pitchFamily="18" charset="0"/>
                <a:cs typeface="Times New Roman" pitchFamily="18" charset="0"/>
              </a:rPr>
              <a:t>по всем учебным предметам учебного плана за предпоследний год обучения.</a:t>
            </a:r>
          </a:p>
          <a:p>
            <a:pPr lvl="0" indent="457200" algn="just">
              <a:buFont typeface="Wingdings" pitchFamily="2" charset="2"/>
              <a:buChar char="Ø"/>
            </a:pPr>
            <a:endParaRPr lang="ru-RU" sz="1650" dirty="0" smtClean="0">
              <a:solidFill>
                <a:srgbClr val="002060"/>
              </a:solidFill>
            </a:endParaRPr>
          </a:p>
          <a:p>
            <a:pPr>
              <a:buFont typeface="Wingdings" pitchFamily="2" charset="2"/>
              <a:buChar char="Ø"/>
            </a:pPr>
            <a:r>
              <a:rPr lang="ru-RU" sz="1650" dirty="0" smtClean="0">
                <a:solidFill>
                  <a:srgbClr val="002060"/>
                </a:solidFill>
                <a:latin typeface="Times New Roman" pitchFamily="18" charset="0"/>
                <a:cs typeface="Times New Roman" pitchFamily="18" charset="0"/>
              </a:rPr>
              <a:t>    Выпускникам, не допущенным к государственной (итоговой) аттестации, не прошедшим государственную (итоговую) аттестацию в установленные сроки или получившим неудовлетворительные результаты на обязательных экзаменах по русскому языку и математике, либо получившим повторно неудовлетворительный результат по одному из этих предметов в дополнительные сроки, выдается </a:t>
            </a:r>
            <a:r>
              <a:rPr lang="ru-RU" sz="1650" b="1" u="sng" dirty="0" smtClean="0">
                <a:solidFill>
                  <a:srgbClr val="002060"/>
                </a:solidFill>
                <a:latin typeface="Times New Roman" pitchFamily="18" charset="0"/>
                <a:cs typeface="Times New Roman" pitchFamily="18" charset="0"/>
              </a:rPr>
              <a:t>справка</a:t>
            </a:r>
            <a:r>
              <a:rPr lang="ru-RU" sz="1650" dirty="0" smtClean="0">
                <a:solidFill>
                  <a:srgbClr val="002060"/>
                </a:solidFill>
                <a:latin typeface="Times New Roman" pitchFamily="18" charset="0"/>
                <a:cs typeface="Times New Roman" pitchFamily="18" charset="0"/>
              </a:rPr>
              <a:t> об обучении в образовательном учреждении по установленной форме.</a:t>
            </a:r>
          </a:p>
          <a:p>
            <a:pPr indent="457200" algn="just">
              <a:buFont typeface="Wingdings" pitchFamily="2" charset="2"/>
              <a:buChar char="Ø"/>
            </a:pPr>
            <a:endParaRPr lang="ru-RU" sz="1600" dirty="0">
              <a:solidFill>
                <a:srgbClr val="002060"/>
              </a:solidFill>
              <a:latin typeface="Times New Roman" pitchFamily="18" charset="0"/>
              <a:cs typeface="Times New Roman" pitchFamily="18" charset="0"/>
            </a:endParaRPr>
          </a:p>
        </p:txBody>
      </p:sp>
      <p:sp>
        <p:nvSpPr>
          <p:cNvPr id="5" name="TextShape 1"/>
          <p:cNvSpPr txBox="1"/>
          <p:nvPr/>
        </p:nvSpPr>
        <p:spPr>
          <a:xfrm>
            <a:off x="393826" y="142852"/>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endPar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r>
              <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Допуск к егэ</a:t>
            </a:r>
          </a:p>
          <a:p>
            <a:pPr algn="ctr">
              <a:lnSpc>
                <a:spcPct val="100000"/>
              </a:lnSpc>
            </a:pPr>
            <a:endParaRPr lang="ru-RU" sz="32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32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15361" name="Picture 1" descr="C:\Users\KozlovaDN\Desktop\на брошуру\вапрол.jpg"/>
          <p:cNvPicPr>
            <a:picLocks noChangeAspect="1" noChangeArrowheads="1"/>
          </p:cNvPicPr>
          <p:nvPr/>
        </p:nvPicPr>
        <p:blipFill>
          <a:blip r:embed="rId4"/>
          <a:srcRect/>
          <a:stretch>
            <a:fillRect/>
          </a:stretch>
        </p:blipFill>
        <p:spPr bwMode="auto">
          <a:xfrm>
            <a:off x="319568" y="1428736"/>
            <a:ext cx="2109292" cy="5162562"/>
          </a:xfrm>
          <a:prstGeom prst="rect">
            <a:avLst/>
          </a:prstGeom>
          <a:ln>
            <a:noFill/>
          </a:ln>
          <a:effectLst>
            <a:softEdge rad="112500"/>
          </a:effectLst>
        </p:spPr>
      </p:pic>
      <p:pic>
        <p:nvPicPr>
          <p:cNvPr id="15362" name="Picture 2" descr="C:\Users\KozlovaDN\Desktop\на брошуру\зхлждоьдорт.png"/>
          <p:cNvPicPr>
            <a:picLocks noChangeAspect="1" noChangeArrowheads="1"/>
          </p:cNvPicPr>
          <p:nvPr/>
        </p:nvPicPr>
        <p:blipFill>
          <a:blip r:embed="rId5" cstate="print"/>
          <a:srcRect/>
          <a:stretch>
            <a:fillRect/>
          </a:stretch>
        </p:blipFill>
        <p:spPr bwMode="auto">
          <a:xfrm>
            <a:off x="566321" y="642918"/>
            <a:ext cx="1576787" cy="81787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Прямоугольник 1"/>
          <p:cNvSpPr/>
          <p:nvPr/>
        </p:nvSpPr>
        <p:spPr>
          <a:xfrm>
            <a:off x="357158" y="5721510"/>
            <a:ext cx="8429684" cy="707886"/>
          </a:xfrm>
          <a:prstGeom prst="rect">
            <a:avLst/>
          </a:prstGeom>
        </p:spPr>
        <p:txBody>
          <a:bodyPr wrap="square">
            <a:spAutoFit/>
          </a:bodyPr>
          <a:lstStyle/>
          <a:p>
            <a:pPr algn="just"/>
            <a:r>
              <a:rPr lang="ru-RU" sz="2000" b="1" dirty="0" smtClean="0">
                <a:solidFill>
                  <a:srgbClr val="002060"/>
                </a:solidFill>
                <a:latin typeface="Times New Roman" pitchFamily="18" charset="0"/>
                <a:cs typeface="Times New Roman" pitchFamily="18" charset="0"/>
              </a:rPr>
              <a:t>Выпускники прошлых лет, учащиеся СПО могут зарегистрироваться в МБУ «СЦОКО» (ул. Комсомольская, 43, каб.22)</a:t>
            </a:r>
            <a:endParaRPr lang="ru-RU" sz="2000" b="1" dirty="0">
              <a:solidFill>
                <a:srgbClr val="002060"/>
              </a:solidFill>
              <a:latin typeface="Times New Roman" pitchFamily="18" charset="0"/>
              <a:cs typeface="Times New Roman" pitchFamily="18" charset="0"/>
            </a:endParaRPr>
          </a:p>
        </p:txBody>
      </p:sp>
      <p:sp>
        <p:nvSpPr>
          <p:cNvPr id="5" name="TextShape 1"/>
          <p:cNvSpPr txBox="1"/>
          <p:nvPr/>
        </p:nvSpPr>
        <p:spPr>
          <a:xfrm>
            <a:off x="393826" y="214290"/>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 </a:t>
            </a: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ЗАЯВЛЕНИЕ  НА УЧАСТИЕ В ЕГЭ</a:t>
            </a: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13315" name="Picture 3" descr="C:\Users\KozlovaDN\Desktop\на брошуру\эждлортапмс.jpg"/>
          <p:cNvPicPr>
            <a:picLocks noChangeAspect="1" noChangeArrowheads="1"/>
          </p:cNvPicPr>
          <p:nvPr/>
        </p:nvPicPr>
        <p:blipFill>
          <a:blip r:embed="rId3"/>
          <a:srcRect/>
          <a:stretch>
            <a:fillRect/>
          </a:stretch>
        </p:blipFill>
        <p:spPr bwMode="auto">
          <a:xfrm>
            <a:off x="357158" y="985831"/>
            <a:ext cx="8286808" cy="4678245"/>
          </a:xfrm>
          <a:prstGeom prst="rect">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https://srv4.imgonline.com.ua/result_img/imgonline-com-ua-Transparent-backgr-sSUV407wjoI.png"/>
          <p:cNvPicPr>
            <a:picLocks noChangeAspect="1" noChangeArrowheads="1"/>
          </p:cNvPicPr>
          <p:nvPr/>
        </p:nvPicPr>
        <p:blipFill>
          <a:blip r:embed="rId2"/>
          <a:srcRect/>
          <a:stretch>
            <a:fillRect/>
          </a:stretch>
        </p:blipFill>
        <p:spPr bwMode="auto">
          <a:xfrm rot="20980948">
            <a:off x="3071802" y="1428736"/>
            <a:ext cx="3028950" cy="3019425"/>
          </a:xfrm>
          <a:prstGeom prst="rect">
            <a:avLst/>
          </a:prstGeom>
          <a:noFill/>
        </p:spPr>
      </p:pic>
      <p:pic>
        <p:nvPicPr>
          <p:cNvPr id="17" name="Picture 3" descr="C:\Users\KozlovaDN\Desktop\на презент\5730ee8ab64771549723cdfb.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9" name="Рисунок 18" descr="D:\Козлова,2015\ФОТО ФАСАДА\ОО\МБОУ СОШ №20 с УИОП, Старооскольский городской округ.jpg"/>
          <p:cNvPicPr/>
          <p:nvPr/>
        </p:nvPicPr>
        <p:blipFill>
          <a:blip r:embed="rId4" cstate="print"/>
          <a:srcRect t="11550" b="20435"/>
          <a:stretch>
            <a:fillRect/>
          </a:stretch>
        </p:blipFill>
        <p:spPr bwMode="auto">
          <a:xfrm>
            <a:off x="214282" y="2928934"/>
            <a:ext cx="3034750" cy="1685581"/>
          </a:xfrm>
          <a:prstGeom prst="rect">
            <a:avLst/>
          </a:prstGeom>
          <a:noFill/>
          <a:ln w="9525">
            <a:noFill/>
            <a:miter lim="800000"/>
            <a:headEnd/>
            <a:tailEnd/>
          </a:ln>
          <a:effectLst>
            <a:glow rad="63500">
              <a:schemeClr val="accent6">
                <a:satMod val="175000"/>
                <a:alpha val="40000"/>
              </a:schemeClr>
            </a:glow>
          </a:effectLst>
        </p:spPr>
      </p:pic>
      <p:pic>
        <p:nvPicPr>
          <p:cNvPr id="44034" name="Picture 2" descr="https://ds02.infourok.ru/uploads/ex/100e/00041b35-eba57115/hello_html_1d8a9e95.jpg"/>
          <p:cNvPicPr>
            <a:picLocks noChangeAspect="1" noChangeArrowheads="1"/>
          </p:cNvPicPr>
          <p:nvPr/>
        </p:nvPicPr>
        <p:blipFill>
          <a:blip r:embed="rId5" cstate="print">
            <a:lum bright="20000" contrast="30000"/>
          </a:blip>
          <a:srcRect/>
          <a:stretch>
            <a:fillRect/>
          </a:stretch>
        </p:blipFill>
        <p:spPr bwMode="auto">
          <a:xfrm>
            <a:off x="827472" y="928670"/>
            <a:ext cx="2672958" cy="1500198"/>
          </a:xfrm>
          <a:prstGeom prst="rect">
            <a:avLst/>
          </a:prstGeom>
          <a:noFill/>
          <a:effectLst>
            <a:glow rad="63500">
              <a:schemeClr val="accent1">
                <a:satMod val="175000"/>
                <a:alpha val="40000"/>
              </a:schemeClr>
            </a:glow>
          </a:effectLst>
        </p:spPr>
      </p:pic>
      <p:pic>
        <p:nvPicPr>
          <p:cNvPr id="44038" name="Picture 6" descr="https://image.jimcdn.com/app/cms/image/transf/dimension=640x1024:format=jpg/path/s948a6825748b8279/image/i138b8870d1457ca5/version/1511199211/image.jpg"/>
          <p:cNvPicPr>
            <a:picLocks noChangeAspect="1" noChangeArrowheads="1"/>
          </p:cNvPicPr>
          <p:nvPr/>
        </p:nvPicPr>
        <p:blipFill>
          <a:blip r:embed="rId6" cstate="print"/>
          <a:srcRect/>
          <a:stretch>
            <a:fillRect/>
          </a:stretch>
        </p:blipFill>
        <p:spPr bwMode="auto">
          <a:xfrm>
            <a:off x="6072198" y="2914114"/>
            <a:ext cx="2729414" cy="1800770"/>
          </a:xfrm>
          <a:prstGeom prst="rect">
            <a:avLst/>
          </a:prstGeom>
          <a:noFill/>
          <a:effectLst>
            <a:glow rad="63500">
              <a:schemeClr val="accent2">
                <a:satMod val="175000"/>
                <a:alpha val="40000"/>
              </a:schemeClr>
            </a:glow>
          </a:effectLst>
        </p:spPr>
      </p:pic>
      <p:pic>
        <p:nvPicPr>
          <p:cNvPr id="44040" name="Picture 8" descr="https://avatars.mds.yandex.net/get-altay/1899727/2a0000016ad58eb8a1f4d49e0ba3bafce235/XXL"/>
          <p:cNvPicPr>
            <a:picLocks noChangeAspect="1" noChangeArrowheads="1"/>
          </p:cNvPicPr>
          <p:nvPr/>
        </p:nvPicPr>
        <p:blipFill>
          <a:blip r:embed="rId7" cstate="print">
            <a:lum bright="10000" contrast="10000"/>
          </a:blip>
          <a:srcRect/>
          <a:stretch>
            <a:fillRect/>
          </a:stretch>
        </p:blipFill>
        <p:spPr bwMode="auto">
          <a:xfrm>
            <a:off x="3184447" y="4643446"/>
            <a:ext cx="2816313" cy="1655614"/>
          </a:xfrm>
          <a:prstGeom prst="rect">
            <a:avLst/>
          </a:prstGeom>
          <a:noFill/>
          <a:effectLst>
            <a:glow rad="63500">
              <a:schemeClr val="accent4">
                <a:satMod val="175000"/>
                <a:alpha val="40000"/>
              </a:schemeClr>
            </a:glow>
          </a:effectLst>
        </p:spPr>
      </p:pic>
      <p:graphicFrame>
        <p:nvGraphicFramePr>
          <p:cNvPr id="8" name="Таблица 7"/>
          <p:cNvGraphicFramePr>
            <a:graphicFrameLocks noGrp="1"/>
          </p:cNvGraphicFramePr>
          <p:nvPr/>
        </p:nvGraphicFramePr>
        <p:xfrm>
          <a:off x="357158" y="2214554"/>
          <a:ext cx="2928958" cy="357190"/>
        </p:xfrm>
        <a:graphic>
          <a:graphicData uri="http://schemas.openxmlformats.org/drawingml/2006/table">
            <a:tbl>
              <a:tblPr firstRow="1" bandRow="1">
                <a:effectLst>
                  <a:innerShdw blurRad="63500" dist="50800" dir="18900000">
                    <a:prstClr val="black">
                      <a:alpha val="50000"/>
                    </a:prstClr>
                  </a:innerShdw>
                </a:effectLst>
                <a:tableStyleId>{2D5ABB26-0587-4C30-8999-92F81FD0307C}</a:tableStyleId>
              </a:tblPr>
              <a:tblGrid>
                <a:gridCol w="2928958"/>
              </a:tblGrid>
              <a:tr h="357190">
                <a:tc>
                  <a:txBody>
                    <a:bodyPr/>
                    <a:lstStyle/>
                    <a:p>
                      <a:r>
                        <a:rPr lang="ru-RU" sz="1600" b="1" dirty="0" smtClean="0">
                          <a:solidFill>
                            <a:srgbClr val="002060"/>
                          </a:solidFill>
                          <a:latin typeface="Times New Roman" pitchFamily="18" charset="0"/>
                          <a:cs typeface="Times New Roman" pitchFamily="18" charset="0"/>
                        </a:rPr>
                        <a:t>МБОУ «СОШ №5 с УИОП»</a:t>
                      </a:r>
                      <a:endParaRPr lang="ru-RU" sz="1600" b="1" dirty="0">
                        <a:solidFill>
                          <a:srgbClr val="002060"/>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r>
            </a:tbl>
          </a:graphicData>
        </a:graphic>
      </p:graphicFrame>
      <p:graphicFrame>
        <p:nvGraphicFramePr>
          <p:cNvPr id="11" name="Таблица 10"/>
          <p:cNvGraphicFramePr>
            <a:graphicFrameLocks noGrp="1"/>
          </p:cNvGraphicFramePr>
          <p:nvPr/>
        </p:nvGraphicFramePr>
        <p:xfrm>
          <a:off x="3000364" y="5993152"/>
          <a:ext cx="3214710" cy="579120"/>
        </p:xfrm>
        <a:graphic>
          <a:graphicData uri="http://schemas.openxmlformats.org/drawingml/2006/table">
            <a:tbl>
              <a:tblPr firstRow="1" bandRow="1">
                <a:effectLst>
                  <a:innerShdw blurRad="63500" dist="50800" dir="18900000">
                    <a:prstClr val="black">
                      <a:alpha val="50000"/>
                    </a:prstClr>
                  </a:innerShdw>
                </a:effectLst>
                <a:tableStyleId>{5C22544A-7EE6-4342-B048-85BDC9FD1C3A}</a:tableStyleId>
              </a:tblPr>
              <a:tblGrid>
                <a:gridCol w="3214710"/>
              </a:tblGrid>
              <a:tr h="370840">
                <a:tc>
                  <a:txBody>
                    <a:bodyPr/>
                    <a:lstStyle/>
                    <a:p>
                      <a:pPr algn="ctr"/>
                      <a:r>
                        <a:rPr lang="ru-RU" sz="1600" dirty="0" smtClean="0">
                          <a:solidFill>
                            <a:srgbClr val="002060"/>
                          </a:solidFill>
                          <a:latin typeface="Times New Roman" pitchFamily="18" charset="0"/>
                          <a:cs typeface="Times New Roman" pitchFamily="18" charset="0"/>
                        </a:rPr>
                        <a:t>МАОУ «СШ №19 – корпус кадет «Виктория»</a:t>
                      </a:r>
                      <a:endParaRPr lang="ru-RU" sz="1600" dirty="0">
                        <a:solidFill>
                          <a:srgbClr val="002060"/>
                        </a:solidFill>
                        <a:latin typeface="Times New Roman" pitchFamily="18" charset="0"/>
                        <a:cs typeface="Times New Roman" pitchFamily="18" charset="0"/>
                      </a:endParaRPr>
                    </a:p>
                  </a:txBody>
                  <a:tcPr>
                    <a:solidFill>
                      <a:schemeClr val="accent4">
                        <a:lumMod val="40000"/>
                        <a:lumOff val="60000"/>
                      </a:schemeClr>
                    </a:solidFill>
                  </a:tcPr>
                </a:tc>
              </a:tr>
            </a:tbl>
          </a:graphicData>
        </a:graphic>
      </p:graphicFrame>
      <p:sp>
        <p:nvSpPr>
          <p:cNvPr id="13" name="TextBox 12"/>
          <p:cNvSpPr txBox="1"/>
          <p:nvPr/>
        </p:nvSpPr>
        <p:spPr>
          <a:xfrm>
            <a:off x="4000496" y="2357430"/>
            <a:ext cx="1296144" cy="98488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01600">
                    <a:schemeClr val="accent5">
                      <a:satMod val="175000"/>
                      <a:alpha val="40000"/>
                    </a:schemeClr>
                  </a:glow>
                  <a:outerShdw blurRad="50800" dist="39000" dir="5460000" algn="tl">
                    <a:srgbClr val="000000">
                      <a:alpha val="38000"/>
                    </a:srgbClr>
                  </a:outerShdw>
                </a:effectLst>
                <a:latin typeface="Times New Roman" pitchFamily="18" charset="0"/>
                <a:cs typeface="Times New Roman" pitchFamily="18" charset="0"/>
              </a:rPr>
              <a:t>5 </a:t>
            </a:r>
          </a:p>
          <a:p>
            <a:pPr algn="ctr"/>
            <a:r>
              <a:rPr lang="ru-RU"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01600">
                    <a:schemeClr val="accent5">
                      <a:satMod val="175000"/>
                      <a:alpha val="40000"/>
                    </a:schemeClr>
                  </a:glow>
                  <a:outerShdw blurRad="50800" dist="39000" dir="5460000" algn="tl">
                    <a:srgbClr val="000000">
                      <a:alpha val="38000"/>
                    </a:srgbClr>
                  </a:outerShdw>
                </a:effectLst>
                <a:latin typeface="Times New Roman" pitchFamily="18" charset="0"/>
                <a:cs typeface="Times New Roman" pitchFamily="18" charset="0"/>
              </a:rPr>
              <a:t>ППЭ</a:t>
            </a:r>
          </a:p>
        </p:txBody>
      </p:sp>
      <p:pic>
        <p:nvPicPr>
          <p:cNvPr id="12289" name="Picture 1" descr="D:\Козлова,2015\ФОТО ФАСАДА\ОО\МБОУ СОШ №12 с УИОП, Старооскольский городской округ.JPG"/>
          <p:cNvPicPr>
            <a:picLocks noChangeAspect="1" noChangeArrowheads="1"/>
          </p:cNvPicPr>
          <p:nvPr/>
        </p:nvPicPr>
        <p:blipFill>
          <a:blip r:embed="rId8" cstate="print"/>
          <a:srcRect/>
          <a:stretch>
            <a:fillRect/>
          </a:stretch>
        </p:blipFill>
        <p:spPr bwMode="auto">
          <a:xfrm>
            <a:off x="5857884" y="785794"/>
            <a:ext cx="2473842" cy="1643074"/>
          </a:xfrm>
          <a:prstGeom prst="rect">
            <a:avLst/>
          </a:prstGeom>
          <a:noFill/>
          <a:effectLst>
            <a:glow rad="101600">
              <a:schemeClr val="accent3">
                <a:satMod val="175000"/>
                <a:alpha val="40000"/>
              </a:schemeClr>
            </a:glow>
          </a:effectLst>
        </p:spPr>
      </p:pic>
      <p:sp>
        <p:nvSpPr>
          <p:cNvPr id="20" name="TextShape 1"/>
          <p:cNvSpPr txBox="1"/>
          <p:nvPr/>
        </p:nvSpPr>
        <p:spPr>
          <a:xfrm>
            <a:off x="393826" y="142852"/>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ПУНКТЫ ПРОВЕДЕНИЯ ЭКЗАМЕНОВ</a:t>
            </a: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graphicFrame>
        <p:nvGraphicFramePr>
          <p:cNvPr id="22" name="Таблица 21"/>
          <p:cNvGraphicFramePr>
            <a:graphicFrameLocks noGrp="1"/>
          </p:cNvGraphicFramePr>
          <p:nvPr/>
        </p:nvGraphicFramePr>
        <p:xfrm>
          <a:off x="6000760" y="2285992"/>
          <a:ext cx="2928958" cy="357190"/>
        </p:xfrm>
        <a:graphic>
          <a:graphicData uri="http://schemas.openxmlformats.org/drawingml/2006/table">
            <a:tbl>
              <a:tblPr firstRow="1" bandRow="1">
                <a:effectLst>
                  <a:innerShdw blurRad="63500" dist="50800" dir="18900000">
                    <a:prstClr val="black">
                      <a:alpha val="50000"/>
                    </a:prstClr>
                  </a:innerShdw>
                </a:effectLst>
                <a:tableStyleId>{2D5ABB26-0587-4C30-8999-92F81FD0307C}</a:tableStyleId>
              </a:tblPr>
              <a:tblGrid>
                <a:gridCol w="2928958"/>
              </a:tblGrid>
              <a:tr h="357190">
                <a:tc>
                  <a:txBody>
                    <a:bodyPr/>
                    <a:lstStyle/>
                    <a:p>
                      <a:r>
                        <a:rPr lang="ru-RU" sz="1600" b="1" dirty="0" smtClean="0">
                          <a:solidFill>
                            <a:srgbClr val="002060"/>
                          </a:solidFill>
                          <a:latin typeface="Times New Roman" pitchFamily="18" charset="0"/>
                          <a:cs typeface="Times New Roman" pitchFamily="18" charset="0"/>
                        </a:rPr>
                        <a:t>МБОУ «СОШ №12</a:t>
                      </a:r>
                      <a:r>
                        <a:rPr lang="ru-RU" sz="1600" b="1" baseline="0" dirty="0" smtClean="0">
                          <a:solidFill>
                            <a:srgbClr val="002060"/>
                          </a:solidFill>
                          <a:latin typeface="Times New Roman" pitchFamily="18" charset="0"/>
                          <a:cs typeface="Times New Roman" pitchFamily="18" charset="0"/>
                        </a:rPr>
                        <a:t> </a:t>
                      </a:r>
                      <a:r>
                        <a:rPr lang="ru-RU" sz="1600" b="1" dirty="0" smtClean="0">
                          <a:solidFill>
                            <a:srgbClr val="002060"/>
                          </a:solidFill>
                          <a:latin typeface="Times New Roman" pitchFamily="18" charset="0"/>
                          <a:cs typeface="Times New Roman" pitchFamily="18" charset="0"/>
                        </a:rPr>
                        <a:t>с УИОП»</a:t>
                      </a:r>
                      <a:endParaRPr lang="ru-RU" sz="1600" b="1" dirty="0">
                        <a:solidFill>
                          <a:srgbClr val="002060"/>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bl>
          </a:graphicData>
        </a:graphic>
      </p:graphicFrame>
      <p:graphicFrame>
        <p:nvGraphicFramePr>
          <p:cNvPr id="23" name="Таблица 22"/>
          <p:cNvGraphicFramePr>
            <a:graphicFrameLocks noGrp="1"/>
          </p:cNvGraphicFramePr>
          <p:nvPr/>
        </p:nvGraphicFramePr>
        <p:xfrm>
          <a:off x="214282" y="4357694"/>
          <a:ext cx="2928958" cy="357190"/>
        </p:xfrm>
        <a:graphic>
          <a:graphicData uri="http://schemas.openxmlformats.org/drawingml/2006/table">
            <a:tbl>
              <a:tblPr firstRow="1" bandRow="1">
                <a:effectLst>
                  <a:innerShdw blurRad="63500" dist="50800" dir="18900000">
                    <a:prstClr val="black">
                      <a:alpha val="50000"/>
                    </a:prstClr>
                  </a:innerShdw>
                </a:effectLst>
                <a:tableStyleId>{2D5ABB26-0587-4C30-8999-92F81FD0307C}</a:tableStyleId>
              </a:tblPr>
              <a:tblGrid>
                <a:gridCol w="2928958"/>
              </a:tblGrid>
              <a:tr h="357190">
                <a:tc>
                  <a:txBody>
                    <a:bodyPr/>
                    <a:lstStyle/>
                    <a:p>
                      <a:r>
                        <a:rPr lang="ru-RU" sz="1600" b="1" dirty="0" smtClean="0">
                          <a:solidFill>
                            <a:srgbClr val="002060"/>
                          </a:solidFill>
                          <a:latin typeface="Times New Roman" pitchFamily="18" charset="0"/>
                          <a:cs typeface="Times New Roman" pitchFamily="18" charset="0"/>
                        </a:rPr>
                        <a:t>МБОУ «СОШ №20 с УИОП»</a:t>
                      </a:r>
                      <a:endParaRPr lang="ru-RU" sz="1600" b="1" dirty="0">
                        <a:solidFill>
                          <a:srgbClr val="002060"/>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bl>
          </a:graphicData>
        </a:graphic>
      </p:graphicFrame>
      <p:graphicFrame>
        <p:nvGraphicFramePr>
          <p:cNvPr id="24" name="Таблица 23"/>
          <p:cNvGraphicFramePr>
            <a:graphicFrameLocks noGrp="1"/>
          </p:cNvGraphicFramePr>
          <p:nvPr/>
        </p:nvGraphicFramePr>
        <p:xfrm>
          <a:off x="6215106" y="4572008"/>
          <a:ext cx="2928894" cy="357190"/>
        </p:xfrm>
        <a:graphic>
          <a:graphicData uri="http://schemas.openxmlformats.org/drawingml/2006/table">
            <a:tbl>
              <a:tblPr firstRow="1" bandRow="1">
                <a:effectLst>
                  <a:innerShdw blurRad="63500" dist="50800" dir="18900000">
                    <a:prstClr val="black">
                      <a:alpha val="50000"/>
                    </a:prstClr>
                  </a:innerShdw>
                </a:effectLst>
                <a:tableStyleId>{2D5ABB26-0587-4C30-8999-92F81FD0307C}</a:tableStyleId>
              </a:tblPr>
              <a:tblGrid>
                <a:gridCol w="2928894"/>
              </a:tblGrid>
              <a:tr h="357190">
                <a:tc>
                  <a:txBody>
                    <a:bodyPr/>
                    <a:lstStyle/>
                    <a:p>
                      <a:r>
                        <a:rPr lang="ru-RU" sz="1600" b="1" dirty="0" smtClean="0">
                          <a:solidFill>
                            <a:srgbClr val="002060"/>
                          </a:solidFill>
                          <a:latin typeface="Times New Roman" pitchFamily="18" charset="0"/>
                          <a:cs typeface="Times New Roman" pitchFamily="18" charset="0"/>
                        </a:rPr>
                        <a:t>МБОУ «СОШ №16</a:t>
                      </a:r>
                      <a:r>
                        <a:rPr lang="ru-RU" sz="1600" b="1" baseline="0" dirty="0" smtClean="0">
                          <a:solidFill>
                            <a:srgbClr val="002060"/>
                          </a:solidFill>
                          <a:latin typeface="Times New Roman" pitchFamily="18" charset="0"/>
                          <a:cs typeface="Times New Roman" pitchFamily="18" charset="0"/>
                        </a:rPr>
                        <a:t> </a:t>
                      </a:r>
                      <a:r>
                        <a:rPr lang="ru-RU" sz="1600" b="1" dirty="0" smtClean="0">
                          <a:solidFill>
                            <a:srgbClr val="002060"/>
                          </a:solidFill>
                          <a:latin typeface="Times New Roman" pitchFamily="18" charset="0"/>
                          <a:cs typeface="Times New Roman" pitchFamily="18" charset="0"/>
                        </a:rPr>
                        <a:t>с УИОП»</a:t>
                      </a:r>
                      <a:endParaRPr lang="ru-RU" sz="1600" b="1" dirty="0">
                        <a:solidFill>
                          <a:srgbClr val="002060"/>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r>
            </a:tbl>
          </a:graphicData>
        </a:graphic>
      </p:graphicFrame>
      <p:pic>
        <p:nvPicPr>
          <p:cNvPr id="27" name="Picture 2" descr="C:\Users\KozlovaDN\Desktop\на брошуру\зхлждоьдорт.png"/>
          <p:cNvPicPr>
            <a:picLocks noChangeAspect="1" noChangeArrowheads="1"/>
          </p:cNvPicPr>
          <p:nvPr/>
        </p:nvPicPr>
        <p:blipFill>
          <a:blip r:embed="rId9" cstate="print"/>
          <a:srcRect/>
          <a:stretch>
            <a:fillRect/>
          </a:stretch>
        </p:blipFill>
        <p:spPr bwMode="auto">
          <a:xfrm>
            <a:off x="7715272" y="6000768"/>
            <a:ext cx="1163611" cy="60356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ozlovaDN\Desktop\на презент\5730ee8ab64771549723cdfb.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7" name="TextShape 1"/>
          <p:cNvSpPr txBox="1"/>
          <p:nvPr/>
        </p:nvSpPr>
        <p:spPr>
          <a:xfrm>
            <a:off x="357158" y="357166"/>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Итоговое сочинение (изложение)</a:t>
            </a: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grpSp>
        <p:nvGrpSpPr>
          <p:cNvPr id="12" name="Группа 11"/>
          <p:cNvGrpSpPr/>
          <p:nvPr/>
        </p:nvGrpSpPr>
        <p:grpSpPr>
          <a:xfrm>
            <a:off x="285720" y="1142984"/>
            <a:ext cx="8485496" cy="5412932"/>
            <a:chOff x="285720" y="1142984"/>
            <a:chExt cx="8485496" cy="5412932"/>
          </a:xfrm>
        </p:grpSpPr>
        <p:pic>
          <p:nvPicPr>
            <p:cNvPr id="1027" name="Picture 3" descr="C:\Users\KozlovaDN\Desktop\на брошуру\актуальные вопросы_page-0001.jpg"/>
            <p:cNvPicPr>
              <a:picLocks noChangeAspect="1" noChangeArrowheads="1"/>
            </p:cNvPicPr>
            <p:nvPr/>
          </p:nvPicPr>
          <p:blipFill>
            <a:blip r:embed="rId4"/>
            <a:srcRect/>
            <a:stretch>
              <a:fillRect/>
            </a:stretch>
          </p:blipFill>
          <p:spPr bwMode="auto">
            <a:xfrm>
              <a:off x="428596" y="1357298"/>
              <a:ext cx="8342620" cy="4694172"/>
            </a:xfrm>
            <a:prstGeom prst="rect">
              <a:avLst/>
            </a:prstGeom>
            <a:ln>
              <a:noFill/>
            </a:ln>
            <a:effectLst>
              <a:softEdge rad="112500"/>
            </a:effectLst>
          </p:spPr>
        </p:pic>
        <p:pic>
          <p:nvPicPr>
            <p:cNvPr id="1028" name="Picture 4"/>
            <p:cNvPicPr>
              <a:picLocks noChangeAspect="1" noChangeArrowheads="1"/>
            </p:cNvPicPr>
            <p:nvPr/>
          </p:nvPicPr>
          <p:blipFill>
            <a:blip r:embed="rId5"/>
            <a:srcRect/>
            <a:stretch>
              <a:fillRect/>
            </a:stretch>
          </p:blipFill>
          <p:spPr bwMode="auto">
            <a:xfrm>
              <a:off x="285720" y="1142984"/>
              <a:ext cx="7000892" cy="884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9" name="Picture 5"/>
            <p:cNvPicPr>
              <a:picLocks noChangeAspect="1" noChangeArrowheads="1"/>
            </p:cNvPicPr>
            <p:nvPr/>
          </p:nvPicPr>
          <p:blipFill>
            <a:blip r:embed="rId6"/>
            <a:srcRect/>
            <a:stretch>
              <a:fillRect/>
            </a:stretch>
          </p:blipFill>
          <p:spPr bwMode="auto">
            <a:xfrm>
              <a:off x="4786314" y="5286388"/>
              <a:ext cx="3786214" cy="12695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3" name="TextBox 12"/>
          <p:cNvSpPr txBox="1"/>
          <p:nvPr/>
        </p:nvSpPr>
        <p:spPr>
          <a:xfrm>
            <a:off x="71406" y="5643578"/>
            <a:ext cx="4786346" cy="861774"/>
          </a:xfrm>
          <a:prstGeom prst="rect">
            <a:avLst/>
          </a:prstGeom>
          <a:solidFill>
            <a:schemeClr val="accent5">
              <a:lumMod val="20000"/>
              <a:lumOff val="80000"/>
            </a:schemeClr>
          </a:solidFill>
          <a:effectLst>
            <a:glow rad="101600">
              <a:schemeClr val="accent1">
                <a:satMod val="175000"/>
                <a:alpha val="40000"/>
              </a:schemeClr>
            </a:glow>
          </a:effectLst>
        </p:spPr>
        <p:txBody>
          <a:bodyPr wrap="square" rtlCol="0">
            <a:spAutoFit/>
          </a:bodyPr>
          <a:lstStyle/>
          <a:p>
            <a:pPr indent="457200" algn="just">
              <a:buFont typeface="Wingdings" pitchFamily="2" charset="2"/>
              <a:buChar char="Ø"/>
            </a:pPr>
            <a:r>
              <a:rPr lang="ru-RU" sz="1500" dirty="0" smtClean="0">
                <a:solidFill>
                  <a:srgbClr val="002060"/>
                </a:solidFill>
                <a:latin typeface="Times New Roman" pitchFamily="18" charset="0"/>
                <a:cs typeface="Times New Roman" pitchFamily="18" charset="0"/>
              </a:rPr>
              <a:t>Количество участников ИС </a:t>
            </a:r>
            <a:r>
              <a:rPr lang="ru-RU" sz="1500" b="1" i="1" u="sng" dirty="0" smtClean="0">
                <a:solidFill>
                  <a:srgbClr val="002060"/>
                </a:solidFill>
                <a:latin typeface="Times New Roman" pitchFamily="18" charset="0"/>
                <a:cs typeface="Times New Roman" pitchFamily="18" charset="0"/>
              </a:rPr>
              <a:t>4 декабря 2020 года </a:t>
            </a:r>
            <a:r>
              <a:rPr lang="ru-RU" sz="1500" dirty="0" smtClean="0">
                <a:solidFill>
                  <a:srgbClr val="002060"/>
                </a:solidFill>
                <a:latin typeface="Times New Roman" pitchFamily="18" charset="0"/>
                <a:cs typeface="Times New Roman" pitchFamily="18" charset="0"/>
              </a:rPr>
              <a:t>составило </a:t>
            </a:r>
            <a:r>
              <a:rPr lang="ru-RU" sz="1500" b="1" dirty="0" smtClean="0">
                <a:solidFill>
                  <a:srgbClr val="002060"/>
                </a:solidFill>
                <a:latin typeface="Times New Roman" pitchFamily="18" charset="0"/>
                <a:cs typeface="Times New Roman" pitchFamily="18" charset="0"/>
              </a:rPr>
              <a:t>985 человек:</a:t>
            </a:r>
          </a:p>
          <a:p>
            <a:pPr indent="457200" algn="just">
              <a:buFont typeface="Wingdings" pitchFamily="2" charset="2"/>
              <a:buChar char="Ø"/>
            </a:pPr>
            <a:r>
              <a:rPr lang="ru-RU" b="1" dirty="0" smtClean="0">
                <a:solidFill>
                  <a:srgbClr val="002060"/>
                </a:solidFill>
                <a:latin typeface="Times New Roman" pitchFamily="18" charset="0"/>
                <a:cs typeface="Times New Roman" pitchFamily="18" charset="0"/>
              </a:rPr>
              <a:t>981</a:t>
            </a:r>
            <a:r>
              <a:rPr lang="ru-RU" sz="1600" dirty="0" smtClean="0">
                <a:solidFill>
                  <a:srgbClr val="002060"/>
                </a:solidFill>
                <a:latin typeface="Times New Roman" pitchFamily="18" charset="0"/>
                <a:cs typeface="Times New Roman" pitchFamily="18" charset="0"/>
              </a:rPr>
              <a:t> получили «ЗАЧЁТ», что составило </a:t>
            </a:r>
            <a:r>
              <a:rPr lang="ru-RU" b="1" dirty="0" smtClean="0">
                <a:solidFill>
                  <a:srgbClr val="002060"/>
                </a:solidFill>
                <a:latin typeface="Times New Roman" pitchFamily="18" charset="0"/>
                <a:cs typeface="Times New Roman" pitchFamily="18" charset="0"/>
              </a:rPr>
              <a:t>99,6%</a:t>
            </a:r>
            <a:endParaRPr lang="ru-RU" b="1" dirty="0">
              <a:solidFill>
                <a:srgbClr val="002060"/>
              </a:solidFill>
              <a:latin typeface="Times New Roman" pitchFamily="18" charset="0"/>
              <a:cs typeface="Times New Roman" pitchFamily="18" charset="0"/>
            </a:endParaRPr>
          </a:p>
        </p:txBody>
      </p:sp>
      <p:pic>
        <p:nvPicPr>
          <p:cNvPr id="1026" name="Picture 2" descr="C:\Users\KozlovaDN\Desktop\на брошуру\71908612.jpg"/>
          <p:cNvPicPr>
            <a:picLocks noChangeAspect="1" noChangeArrowheads="1"/>
          </p:cNvPicPr>
          <p:nvPr/>
        </p:nvPicPr>
        <p:blipFill>
          <a:blip r:embed="rId7" cstate="print"/>
          <a:srcRect t="12016"/>
          <a:stretch>
            <a:fillRect/>
          </a:stretch>
        </p:blipFill>
        <p:spPr bwMode="auto">
          <a:xfrm>
            <a:off x="6786578" y="6215082"/>
            <a:ext cx="2357422" cy="642918"/>
          </a:xfrm>
          <a:prstGeom prst="rect">
            <a:avLst/>
          </a:prstGeom>
          <a:ln>
            <a:noFill/>
          </a:ln>
          <a:effectLst>
            <a:softEdge rad="112500"/>
          </a:effec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TextShape 1"/>
          <p:cNvSpPr txBox="1"/>
          <p:nvPr/>
        </p:nvSpPr>
        <p:spPr>
          <a:xfrm>
            <a:off x="357158" y="357166"/>
            <a:ext cx="8393016" cy="571504"/>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Итоговое изложение ПИСАНИЯ ЕГЭ -2020 </a:t>
            </a:r>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(основной период)</a:t>
            </a: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pic>
        <p:nvPicPr>
          <p:cNvPr id="9219" name="Picture 3"/>
          <p:cNvPicPr>
            <a:picLocks noChangeAspect="1" noChangeArrowheads="1"/>
          </p:cNvPicPr>
          <p:nvPr/>
        </p:nvPicPr>
        <p:blipFill>
          <a:blip r:embed="rId3"/>
          <a:srcRect/>
          <a:stretch>
            <a:fillRect/>
          </a:stretch>
        </p:blipFill>
        <p:spPr bwMode="auto">
          <a:xfrm>
            <a:off x="1571604" y="928670"/>
            <a:ext cx="7219951" cy="5645749"/>
          </a:xfrm>
          <a:prstGeom prst="rect">
            <a:avLst/>
          </a:prstGeom>
          <a:ln>
            <a:noFill/>
          </a:ln>
          <a:effectLst>
            <a:softEdge rad="112500"/>
          </a:effectLst>
        </p:spPr>
      </p:pic>
      <p:pic>
        <p:nvPicPr>
          <p:cNvPr id="9220" name="Picture 4" descr="C:\Users\KozlovaDN\Desktop\на брошуру\imgonline-com-ua-Transparent-backgr-G4nOJnO2IMY.png"/>
          <p:cNvPicPr>
            <a:picLocks noChangeAspect="1" noChangeArrowheads="1"/>
          </p:cNvPicPr>
          <p:nvPr/>
        </p:nvPicPr>
        <p:blipFill>
          <a:blip r:embed="rId4" cstate="print"/>
          <a:srcRect/>
          <a:stretch>
            <a:fillRect/>
          </a:stretch>
        </p:blipFill>
        <p:spPr bwMode="auto">
          <a:xfrm>
            <a:off x="-357222" y="1071546"/>
            <a:ext cx="2619333" cy="5357742"/>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4" name="TextShape 1"/>
          <p:cNvSpPr txBox="1"/>
          <p:nvPr/>
        </p:nvSpPr>
        <p:spPr>
          <a:xfrm>
            <a:off x="357158" y="357166"/>
            <a:ext cx="8393016" cy="571504"/>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Итоговое изложение ПИСАНИЯ ЕГЭ -2020 </a:t>
            </a:r>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(основной период)</a:t>
            </a: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pic>
        <p:nvPicPr>
          <p:cNvPr id="8194" name="Picture 2" descr="https://www.imgonline.com.ua/result_img/imgonline-com-ua-Transparent-backgr-4W2kosiclSb87.png"/>
          <p:cNvPicPr>
            <a:picLocks noChangeAspect="1" noChangeArrowheads="1"/>
          </p:cNvPicPr>
          <p:nvPr/>
        </p:nvPicPr>
        <p:blipFill>
          <a:blip r:embed="rId3" cstate="print"/>
          <a:srcRect/>
          <a:stretch>
            <a:fillRect/>
          </a:stretch>
        </p:blipFill>
        <p:spPr bwMode="auto">
          <a:xfrm>
            <a:off x="0" y="5750117"/>
            <a:ext cx="1714512" cy="1107883"/>
          </a:xfrm>
          <a:prstGeom prst="rect">
            <a:avLst/>
          </a:prstGeom>
          <a:noFill/>
        </p:spPr>
      </p:pic>
      <p:pic>
        <p:nvPicPr>
          <p:cNvPr id="8197" name="Picture 5"/>
          <p:cNvPicPr>
            <a:picLocks noChangeAspect="1" noChangeArrowheads="1"/>
          </p:cNvPicPr>
          <p:nvPr/>
        </p:nvPicPr>
        <p:blipFill>
          <a:blip r:embed="rId4"/>
          <a:srcRect/>
          <a:stretch>
            <a:fillRect/>
          </a:stretch>
        </p:blipFill>
        <p:spPr bwMode="auto">
          <a:xfrm>
            <a:off x="428596" y="928670"/>
            <a:ext cx="3929090" cy="3113440"/>
          </a:xfrm>
          <a:prstGeom prst="rect">
            <a:avLst/>
          </a:prstGeom>
          <a:ln>
            <a:noFill/>
          </a:ln>
          <a:effectLst>
            <a:softEdge rad="112500"/>
          </a:effectLst>
        </p:spPr>
      </p:pic>
      <p:pic>
        <p:nvPicPr>
          <p:cNvPr id="8198" name="Picture 6"/>
          <p:cNvPicPr>
            <a:picLocks noChangeAspect="1" noChangeArrowheads="1"/>
          </p:cNvPicPr>
          <p:nvPr/>
        </p:nvPicPr>
        <p:blipFill>
          <a:blip r:embed="rId5"/>
          <a:srcRect/>
          <a:stretch>
            <a:fillRect/>
          </a:stretch>
        </p:blipFill>
        <p:spPr bwMode="auto">
          <a:xfrm>
            <a:off x="4643438" y="1071546"/>
            <a:ext cx="3843331" cy="2872910"/>
          </a:xfrm>
          <a:prstGeom prst="rect">
            <a:avLst/>
          </a:prstGeom>
          <a:ln>
            <a:noFill/>
          </a:ln>
          <a:effectLst>
            <a:softEdge rad="112500"/>
          </a:effectLst>
        </p:spPr>
      </p:pic>
      <p:pic>
        <p:nvPicPr>
          <p:cNvPr id="8200" name="Picture 8"/>
          <p:cNvPicPr>
            <a:picLocks noChangeAspect="1" noChangeArrowheads="1"/>
          </p:cNvPicPr>
          <p:nvPr/>
        </p:nvPicPr>
        <p:blipFill>
          <a:blip r:embed="rId6"/>
          <a:srcRect/>
          <a:stretch>
            <a:fillRect/>
          </a:stretch>
        </p:blipFill>
        <p:spPr bwMode="auto">
          <a:xfrm>
            <a:off x="1928794" y="3786190"/>
            <a:ext cx="5500726" cy="2692846"/>
          </a:xfrm>
          <a:prstGeom prst="rect">
            <a:avLst/>
          </a:prstGeom>
          <a:ln>
            <a:noFill/>
          </a:ln>
          <a:effectLst>
            <a:softEdge rad="112500"/>
          </a:effec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8" name="Picture 2" descr="http://vypusknik.pro/izgaztuve/egyeapel_1000.jpg"/>
          <p:cNvPicPr>
            <a:picLocks noChangeAspect="1" noChangeArrowheads="1"/>
          </p:cNvPicPr>
          <p:nvPr/>
        </p:nvPicPr>
        <p:blipFill>
          <a:blip r:embed="rId3" cstate="print"/>
          <a:srcRect r="33259"/>
          <a:stretch>
            <a:fillRect/>
          </a:stretch>
        </p:blipFill>
        <p:spPr bwMode="auto">
          <a:xfrm>
            <a:off x="571472" y="1071546"/>
            <a:ext cx="8105635" cy="52864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TextShape 1"/>
          <p:cNvSpPr txBox="1"/>
          <p:nvPr/>
        </p:nvSpPr>
        <p:spPr>
          <a:xfrm>
            <a:off x="322388" y="428604"/>
            <a:ext cx="8393016" cy="571504"/>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Апелляция по егэ</a:t>
            </a:r>
          </a:p>
          <a:p>
            <a:pPr algn="ct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8" name="Picture 2" descr="C:\Users\sysoeva\Desktop\Downloads\2.jpg"/>
          <p:cNvPicPr>
            <a:picLocks noChangeAspect="1" noChangeArrowheads="1"/>
          </p:cNvPicPr>
          <p:nvPr/>
        </p:nvPicPr>
        <p:blipFill>
          <a:blip r:embed="rId3" cstate="print"/>
          <a:srcRect/>
          <a:stretch>
            <a:fillRect/>
          </a:stretch>
        </p:blipFill>
        <p:spPr bwMode="auto">
          <a:xfrm>
            <a:off x="214282" y="336235"/>
            <a:ext cx="8786874" cy="6236037"/>
          </a:xfrm>
          <a:prstGeom prst="rect">
            <a:avLst/>
          </a:prstGeom>
          <a:ln>
            <a:noFill/>
          </a:ln>
          <a:effectLst>
            <a:softEdge rad="112500"/>
          </a:effec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050" name="Picture 2" descr="http://googai.ucoz.ru/_nw/6/64021514.png"/>
          <p:cNvPicPr>
            <a:picLocks noChangeAspect="1" noChangeArrowheads="1"/>
          </p:cNvPicPr>
          <p:nvPr/>
        </p:nvPicPr>
        <p:blipFill>
          <a:blip r:embed="rId3" cstate="print"/>
          <a:srcRect l="5001" t="9783" r="4999" b="13043"/>
          <a:stretch>
            <a:fillRect/>
          </a:stretch>
        </p:blipFill>
        <p:spPr bwMode="auto">
          <a:xfrm>
            <a:off x="214282" y="357166"/>
            <a:ext cx="5143536" cy="5072098"/>
          </a:xfrm>
          <a:prstGeom prst="rect">
            <a:avLst/>
          </a:prstGeom>
          <a:ln>
            <a:noFill/>
          </a:ln>
          <a:effectLst>
            <a:softEdge rad="112500"/>
          </a:effectLst>
        </p:spPr>
      </p:pic>
      <p:sp>
        <p:nvSpPr>
          <p:cNvPr id="18435" name="Rectangle 3"/>
          <p:cNvSpPr>
            <a:spLocks noGrp="1" noChangeArrowheads="1"/>
          </p:cNvSpPr>
          <p:nvPr>
            <p:ph type="body" idx="4294967295"/>
          </p:nvPr>
        </p:nvSpPr>
        <p:spPr>
          <a:xfrm>
            <a:off x="395536" y="5157192"/>
            <a:ext cx="5786446" cy="1357322"/>
          </a:xfrm>
          <a:prstGeom prst="rect">
            <a:avLst/>
          </a:prstGeom>
        </p:spPr>
        <p:txBody>
          <a:bodyPr>
            <a:normAutofit lnSpcReduction="10000"/>
          </a:bodyPr>
          <a:lstStyle/>
          <a:p>
            <a:pPr marL="355600" indent="-263525">
              <a:lnSpc>
                <a:spcPct val="80000"/>
              </a:lnSpc>
              <a:buFontTx/>
              <a:buNone/>
            </a:pPr>
            <a:endParaRPr lang="ru-RU" altLang="ru-RU" sz="2000" dirty="0" smtClean="0">
              <a:latin typeface="Times New Roman" pitchFamily="18" charset="0"/>
              <a:cs typeface="Times New Roman" pitchFamily="18" charset="0"/>
            </a:endParaRPr>
          </a:p>
          <a:p>
            <a:pPr marL="355600" indent="-263525">
              <a:lnSpc>
                <a:spcPct val="80000"/>
              </a:lnSpc>
              <a:buFontTx/>
              <a:buNone/>
            </a:pPr>
            <a:r>
              <a:rPr lang="ru-RU" altLang="ru-RU" sz="2600" b="1" i="1" u="sng" dirty="0" smtClean="0">
                <a:solidFill>
                  <a:srgbClr val="0070C0"/>
                </a:solidFill>
                <a:latin typeface="Times New Roman" pitchFamily="18" charset="0"/>
                <a:cs typeface="Times New Roman" pitchFamily="18" charset="0"/>
              </a:rPr>
              <a:t>Для получения аттестата:</a:t>
            </a:r>
            <a:r>
              <a:rPr lang="ru-RU" altLang="ru-RU" sz="2600" i="1" u="sng" dirty="0" smtClean="0">
                <a:solidFill>
                  <a:srgbClr val="0070C0"/>
                </a:solidFill>
                <a:latin typeface="Times New Roman" pitchFamily="18" charset="0"/>
                <a:cs typeface="Times New Roman" pitchFamily="18" charset="0"/>
              </a:rPr>
              <a:t> </a:t>
            </a:r>
          </a:p>
          <a:p>
            <a:pPr marL="355600" indent="-263525">
              <a:lnSpc>
                <a:spcPct val="80000"/>
              </a:lnSpc>
            </a:pPr>
            <a:endParaRPr lang="ru-RU" altLang="ru-RU" sz="2200" dirty="0" smtClean="0">
              <a:latin typeface="Times New Roman" pitchFamily="18" charset="0"/>
              <a:cs typeface="Times New Roman" pitchFamily="18" charset="0"/>
            </a:endParaRPr>
          </a:p>
          <a:p>
            <a:pPr marL="355600" indent="-263525">
              <a:lnSpc>
                <a:spcPct val="80000"/>
              </a:lnSpc>
            </a:pPr>
            <a:r>
              <a:rPr lang="ru-RU" altLang="ru-RU" sz="2200" dirty="0" smtClean="0">
                <a:latin typeface="Times New Roman" pitchFamily="18" charset="0"/>
                <a:cs typeface="Times New Roman" pitchFamily="18" charset="0"/>
              </a:rPr>
              <a:t>Русский язык - </a:t>
            </a:r>
            <a:r>
              <a:rPr lang="ru-RU" altLang="ru-RU" sz="2200" b="1" dirty="0" smtClean="0">
                <a:solidFill>
                  <a:srgbClr val="FF0000"/>
                </a:solidFill>
                <a:latin typeface="Times New Roman" pitchFamily="18" charset="0"/>
                <a:cs typeface="Times New Roman" pitchFamily="18" charset="0"/>
              </a:rPr>
              <a:t>24  балла</a:t>
            </a:r>
          </a:p>
          <a:p>
            <a:pPr marL="355600" indent="-263525">
              <a:lnSpc>
                <a:spcPct val="80000"/>
              </a:lnSpc>
            </a:pPr>
            <a:r>
              <a:rPr lang="ru-RU" altLang="ru-RU" sz="2200" dirty="0" smtClean="0">
                <a:latin typeface="Times New Roman" pitchFamily="18" charset="0"/>
                <a:cs typeface="Times New Roman" pitchFamily="18" charset="0"/>
              </a:rPr>
              <a:t>Математика база (отметка)- </a:t>
            </a:r>
            <a:r>
              <a:rPr lang="ru-RU" altLang="ru-RU" sz="2200" b="1" dirty="0" smtClean="0">
                <a:solidFill>
                  <a:srgbClr val="FF0000"/>
                </a:solidFill>
                <a:latin typeface="Times New Roman" pitchFamily="18" charset="0"/>
                <a:cs typeface="Times New Roman" pitchFamily="18" charset="0"/>
              </a:rPr>
              <a:t>3 балла</a:t>
            </a:r>
          </a:p>
        </p:txBody>
      </p:sp>
      <p:graphicFrame>
        <p:nvGraphicFramePr>
          <p:cNvPr id="7" name="Схема 6"/>
          <p:cNvGraphicFramePr/>
          <p:nvPr/>
        </p:nvGraphicFramePr>
        <p:xfrm>
          <a:off x="5500694" y="500042"/>
          <a:ext cx="3429024" cy="35004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8" name="Схема 7"/>
          <p:cNvGraphicFramePr/>
          <p:nvPr/>
        </p:nvGraphicFramePr>
        <p:xfrm>
          <a:off x="5500694" y="3857628"/>
          <a:ext cx="3286148" cy="235745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 name="Прямоугольник 20"/>
          <p:cNvSpPr/>
          <p:nvPr/>
        </p:nvSpPr>
        <p:spPr>
          <a:xfrm>
            <a:off x="500034" y="1285860"/>
            <a:ext cx="4071966" cy="3785652"/>
          </a:xfrm>
          <a:prstGeom prst="rect">
            <a:avLst/>
          </a:prstGeom>
        </p:spPr>
        <p:txBody>
          <a:bodyPr wrap="square">
            <a:spAutoFit/>
          </a:bodyPr>
          <a:lstStyle/>
          <a:p>
            <a:pPr algn="ctr"/>
            <a:r>
              <a:rPr lang="ru-RU" sz="2000" b="1" dirty="0" smtClean="0">
                <a:solidFill>
                  <a:srgbClr val="FF0000"/>
                </a:solidFill>
                <a:latin typeface="Times New Roman" pitchFamily="18" charset="0"/>
                <a:cs typeface="Times New Roman" pitchFamily="18" charset="0"/>
              </a:rPr>
              <a:t>ГОСУДАРСТВЕННАЯ ИТОГОВАЯ АТТЕСТАЦИЯ</a:t>
            </a:r>
            <a:r>
              <a:rPr lang="ru-RU" sz="2000" dirty="0" smtClean="0">
                <a:solidFill>
                  <a:schemeClr val="tx2">
                    <a:lumMod val="75000"/>
                  </a:schemeClr>
                </a:solidFill>
                <a:latin typeface="Times New Roman" pitchFamily="18" charset="0"/>
                <a:cs typeface="Times New Roman" pitchFamily="18" charset="0"/>
              </a:rPr>
              <a:t> - ежегодное мероприятие по государственному контролю освоения выпускниками основных общеобразовательных программ среднего общего образования (ГИА-11)</a:t>
            </a:r>
          </a:p>
          <a:p>
            <a:pPr algn="ctr"/>
            <a:r>
              <a:rPr lang="ru-RU" sz="2000" dirty="0" smtClean="0">
                <a:solidFill>
                  <a:schemeClr val="tx2">
                    <a:lumMod val="75000"/>
                  </a:schemeClr>
                </a:solidFill>
                <a:latin typeface="Times New Roman" pitchFamily="18" charset="0"/>
                <a:cs typeface="Times New Roman" pitchFamily="18" charset="0"/>
              </a:rPr>
              <a:t> в соответствии с требованиями федеральных государственных образовательных стандартов среднего общего образования</a:t>
            </a:r>
            <a:endParaRPr lang="ru-RU" sz="2000" dirty="0">
              <a:solidFill>
                <a:schemeClr val="tx2">
                  <a:lumMod val="75000"/>
                </a:schemeClr>
              </a:solidFill>
              <a:latin typeface="Times New Roman" pitchFamily="18" charset="0"/>
              <a:cs typeface="Times New Roman" pitchFamily="18" charset="0"/>
            </a:endParaRPr>
          </a:p>
        </p:txBody>
      </p:sp>
      <p:sp>
        <p:nvSpPr>
          <p:cNvPr id="9" name="TextShape 1"/>
          <p:cNvSpPr txBox="1"/>
          <p:nvPr/>
        </p:nvSpPr>
        <p:spPr>
          <a:xfrm>
            <a:off x="571472" y="285728"/>
            <a:ext cx="8107264" cy="889024"/>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r>
              <a:rPr lang="ru-RU"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Муниципальное родительское собрание</a:t>
            </a:r>
          </a:p>
          <a:p>
            <a:pPr algn="ctr">
              <a:lnSpc>
                <a:spcPct val="100000"/>
              </a:lnSpc>
            </a:pPr>
            <a:r>
              <a:rPr lang="ru-RU"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«ЕГЭ – выбор будущего»</a:t>
            </a:r>
            <a:endParaRPr lang="ru-RU" sz="22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28674" name="Picture 2" descr="https://srv2.imgonline.com.ua/result_img/imgonline-com-ua-Transparent-backgr-z0n9hiyNqYbE.png"/>
          <p:cNvPicPr>
            <a:picLocks noChangeAspect="1" noChangeArrowheads="1"/>
          </p:cNvPicPr>
          <p:nvPr/>
        </p:nvPicPr>
        <p:blipFill>
          <a:blip r:embed="rId3" cstate="print"/>
          <a:srcRect l="14440" t="16031" r="13184" b="21375"/>
          <a:stretch>
            <a:fillRect/>
          </a:stretch>
        </p:blipFill>
        <p:spPr bwMode="auto">
          <a:xfrm>
            <a:off x="1000100" y="4857760"/>
            <a:ext cx="3082993" cy="1722920"/>
          </a:xfrm>
          <a:prstGeom prst="rect">
            <a:avLst/>
          </a:prstGeom>
          <a:noFill/>
        </p:spPr>
      </p:pic>
      <p:pic>
        <p:nvPicPr>
          <p:cNvPr id="28676" name="Picture 4" descr="C:\Users\KozlovaDN\Desktop\на брошуру\лдорпав.jpg"/>
          <p:cNvPicPr>
            <a:picLocks noChangeAspect="1" noChangeArrowheads="1"/>
          </p:cNvPicPr>
          <p:nvPr/>
        </p:nvPicPr>
        <p:blipFill>
          <a:blip r:embed="rId4"/>
          <a:srcRect/>
          <a:stretch>
            <a:fillRect/>
          </a:stretch>
        </p:blipFill>
        <p:spPr bwMode="auto">
          <a:xfrm>
            <a:off x="4857752" y="1285860"/>
            <a:ext cx="3874952" cy="4643470"/>
          </a:xfrm>
          <a:prstGeom prst="rect">
            <a:avLst/>
          </a:prstGeom>
          <a:ln>
            <a:noFill/>
          </a:ln>
          <a:effectLst>
            <a:softEdge rad="112500"/>
          </a:effec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4098" name="Picture 2"/>
          <p:cNvPicPr>
            <a:picLocks noChangeAspect="1" noChangeArrowheads="1"/>
          </p:cNvPicPr>
          <p:nvPr/>
        </p:nvPicPr>
        <p:blipFill>
          <a:blip r:embed="rId3"/>
          <a:srcRect/>
          <a:stretch>
            <a:fillRect/>
          </a:stretch>
        </p:blipFill>
        <p:spPr bwMode="auto">
          <a:xfrm>
            <a:off x="2571736" y="571480"/>
            <a:ext cx="6215106" cy="867742"/>
          </a:xfrm>
          <a:prstGeom prst="rect">
            <a:avLst/>
          </a:prstGeom>
          <a:ln>
            <a:noFill/>
          </a:ln>
          <a:effectLst>
            <a:softEdge rad="112500"/>
          </a:effectLst>
        </p:spPr>
      </p:pic>
      <p:sp>
        <p:nvSpPr>
          <p:cNvPr id="6" name="TextShape 1"/>
          <p:cNvSpPr txBox="1"/>
          <p:nvPr/>
        </p:nvSpPr>
        <p:spPr>
          <a:xfrm>
            <a:off x="214282" y="214290"/>
            <a:ext cx="8715404" cy="571504"/>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endPar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r>
              <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Дополнительные баллы при поступлении  в ВУЗ</a:t>
            </a:r>
          </a:p>
          <a:p>
            <a:pPr algn="ctr"/>
            <a:endPar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3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3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pic>
        <p:nvPicPr>
          <p:cNvPr id="4100" name="Picture 4" descr="https://srv2.imgonline.com.ua/result_img/imgonline-com-ua-Transparent-backgr-AXVYkArVlB.png"/>
          <p:cNvPicPr>
            <a:picLocks noChangeAspect="1" noChangeArrowheads="1"/>
          </p:cNvPicPr>
          <p:nvPr/>
        </p:nvPicPr>
        <p:blipFill>
          <a:blip r:embed="rId4"/>
          <a:srcRect/>
          <a:stretch>
            <a:fillRect/>
          </a:stretch>
        </p:blipFill>
        <p:spPr bwMode="auto">
          <a:xfrm>
            <a:off x="0" y="628673"/>
            <a:ext cx="5943600" cy="6086475"/>
          </a:xfrm>
          <a:prstGeom prst="rect">
            <a:avLst/>
          </a:prstGeom>
          <a:noFill/>
        </p:spPr>
      </p:pic>
      <p:sp>
        <p:nvSpPr>
          <p:cNvPr id="9" name="Rectangle 1"/>
          <p:cNvSpPr>
            <a:spLocks noChangeArrowheads="1"/>
          </p:cNvSpPr>
          <p:nvPr/>
        </p:nvSpPr>
        <p:spPr bwMode="auto">
          <a:xfrm>
            <a:off x="714348" y="2568355"/>
            <a:ext cx="42862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0" fontAlgn="base" latinLnBrk="0" hangingPunct="0">
              <a:lnSpc>
                <a:spcPct val="100000"/>
              </a:lnSpc>
              <a:spcBef>
                <a:spcPct val="0"/>
              </a:spcBef>
              <a:spcAft>
                <a:spcPct val="0"/>
              </a:spcAft>
              <a:buClrTx/>
              <a:buSzTx/>
              <a:tabLst/>
            </a:pPr>
            <a:r>
              <a:rPr lang="ru-RU" b="1" dirty="0" smtClean="0">
                <a:solidFill>
                  <a:schemeClr val="bg1"/>
                </a:solidFill>
                <a:latin typeface="Times New Roman" pitchFamily="18" charset="0"/>
                <a:ea typeface="Calibri" pitchFamily="34" charset="0"/>
                <a:cs typeface="Times New Roman" pitchFamily="18" charset="0"/>
              </a:rPr>
              <a:t>И</a:t>
            </a:r>
            <a:r>
              <a:rPr kumimoji="0" lang="ru-RU"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тоговое</a:t>
            </a:r>
            <a:r>
              <a:rPr lang="ru-RU" b="1" dirty="0" smtClean="0">
                <a:solidFill>
                  <a:schemeClr val="bg1"/>
                </a:solidFill>
                <a:latin typeface="Times New Roman" pitchFamily="18" charset="0"/>
                <a:ea typeface="Calibri" pitchFamily="34" charset="0"/>
                <a:cs typeface="Times New Roman" pitchFamily="18" charset="0"/>
              </a:rPr>
              <a:t> </a:t>
            </a:r>
            <a:r>
              <a:rPr kumimoji="0" lang="ru-RU"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сочинение</a:t>
            </a:r>
            <a:r>
              <a:rPr kumimoji="0" lang="ru-RU" b="1" i="0" u="none" strike="noStrike" cap="none" normalizeH="0" dirty="0" smtClean="0">
                <a:ln>
                  <a:noFill/>
                </a:ln>
                <a:solidFill>
                  <a:schemeClr val="bg1"/>
                </a:solidFill>
                <a:effectLst/>
                <a:latin typeface="Times New Roman" pitchFamily="18" charset="0"/>
                <a:ea typeface="Calibri" pitchFamily="34" charset="0"/>
                <a:cs typeface="Times New Roman" pitchFamily="18" charset="0"/>
              </a:rPr>
              <a:t> </a:t>
            </a:r>
          </a:p>
          <a:p>
            <a:pPr marL="0" marR="0" lvl="0" indent="457200" algn="ctr" defTabSz="914400" rtl="0" eaLnBrk="0" fontAlgn="base" latinLnBrk="0" hangingPunct="0">
              <a:lnSpc>
                <a:spcPct val="100000"/>
              </a:lnSpc>
              <a:spcBef>
                <a:spcPct val="0"/>
              </a:spcBef>
              <a:spcAft>
                <a:spcPct val="0"/>
              </a:spcAft>
              <a:buClrTx/>
              <a:buSzTx/>
              <a:tabLst/>
            </a:pPr>
            <a:r>
              <a:rPr kumimoji="0" lang="ru-RU"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(от 1 до 10 баллов, только в ВУЗ)</a:t>
            </a:r>
            <a:endParaRPr kumimoji="0" lang="ru-RU" b="1" i="0" u="none" strike="noStrike" cap="none" normalizeH="0" baseline="0" dirty="0" smtClean="0">
              <a:ln>
                <a:noFill/>
              </a:ln>
              <a:solidFill>
                <a:schemeClr val="bg1"/>
              </a:solidFill>
              <a:effectLst/>
              <a:latin typeface="Arial" pitchFamily="34" charset="0"/>
              <a:cs typeface="Arial" pitchFamily="34" charset="0"/>
            </a:endParaRPr>
          </a:p>
        </p:txBody>
      </p:sp>
      <p:sp>
        <p:nvSpPr>
          <p:cNvPr id="10" name="Rectangle 1"/>
          <p:cNvSpPr>
            <a:spLocks noChangeArrowheads="1"/>
          </p:cNvSpPr>
          <p:nvPr/>
        </p:nvSpPr>
        <p:spPr bwMode="auto">
          <a:xfrm>
            <a:off x="714348" y="1428736"/>
            <a:ext cx="42862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ctr" eaLnBrk="0" fontAlgn="base" hangingPunct="0">
              <a:spcBef>
                <a:spcPct val="0"/>
              </a:spcBef>
              <a:spcAft>
                <a:spcPct val="0"/>
              </a:spcAft>
            </a:pPr>
            <a:r>
              <a:rPr lang="ru-RU" b="1" dirty="0" smtClean="0">
                <a:solidFill>
                  <a:schemeClr val="bg1"/>
                </a:solidFill>
                <a:latin typeface="Times New Roman" pitchFamily="18" charset="0"/>
                <a:ea typeface="Calibri" pitchFamily="34" charset="0"/>
                <a:cs typeface="Times New Roman" pitchFamily="18" charset="0"/>
              </a:rPr>
              <a:t>Аттестат с отличием </a:t>
            </a:r>
          </a:p>
          <a:p>
            <a:pPr lvl="0" indent="457200" algn="ctr" eaLnBrk="0" fontAlgn="base" hangingPunct="0">
              <a:spcBef>
                <a:spcPct val="0"/>
              </a:spcBef>
              <a:spcAft>
                <a:spcPct val="0"/>
              </a:spcAft>
            </a:pPr>
            <a:r>
              <a:rPr lang="ru-RU" b="1" dirty="0" smtClean="0">
                <a:solidFill>
                  <a:schemeClr val="bg1"/>
                </a:solidFill>
                <a:latin typeface="Times New Roman" pitchFamily="18" charset="0"/>
                <a:ea typeface="Calibri" pitchFamily="34" charset="0"/>
                <a:cs typeface="Times New Roman" pitchFamily="18" charset="0"/>
              </a:rPr>
              <a:t>(до 10 баллов)</a:t>
            </a:r>
          </a:p>
        </p:txBody>
      </p:sp>
      <p:sp>
        <p:nvSpPr>
          <p:cNvPr id="11" name="Rectangle 1"/>
          <p:cNvSpPr>
            <a:spLocks noChangeArrowheads="1"/>
          </p:cNvSpPr>
          <p:nvPr/>
        </p:nvSpPr>
        <p:spPr bwMode="auto">
          <a:xfrm>
            <a:off x="1000100" y="3571876"/>
            <a:ext cx="428628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ctr" eaLnBrk="0" fontAlgn="base" hangingPunct="0">
              <a:spcBef>
                <a:spcPct val="0"/>
              </a:spcBef>
              <a:spcAft>
                <a:spcPct val="0"/>
              </a:spcAft>
            </a:pPr>
            <a:r>
              <a:rPr lang="ru-RU" sz="1600" b="1" dirty="0" smtClean="0">
                <a:solidFill>
                  <a:schemeClr val="bg1"/>
                </a:solidFill>
                <a:latin typeface="Times New Roman" pitchFamily="18" charset="0"/>
                <a:ea typeface="Calibri" pitchFamily="34" charset="0"/>
                <a:cs typeface="Times New Roman" pitchFamily="18" charset="0"/>
              </a:rPr>
              <a:t>Участие и победы в предметных олимпиадах и творческих конкурсах (до 10 баллов или льготные условия поступления)</a:t>
            </a:r>
          </a:p>
          <a:p>
            <a:pPr marL="0" marR="0" lvl="0" indent="457200" algn="ctr" defTabSz="914400" rtl="0" eaLnBrk="0" fontAlgn="base" latinLnBrk="0" hangingPunct="0">
              <a:lnSpc>
                <a:spcPct val="100000"/>
              </a:lnSpc>
              <a:spcBef>
                <a:spcPct val="0"/>
              </a:spcBef>
              <a:spcAft>
                <a:spcPct val="0"/>
              </a:spcAft>
              <a:buClrTx/>
              <a:buSzTx/>
              <a:tabLst/>
            </a:pPr>
            <a:r>
              <a:rPr kumimoji="0" lang="ru-RU"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a:t>
            </a:r>
            <a:endParaRPr kumimoji="0" lang="ru-RU" b="1" i="0" u="none" strike="noStrike" cap="none" normalizeH="0" baseline="0" dirty="0" smtClean="0">
              <a:ln>
                <a:noFill/>
              </a:ln>
              <a:solidFill>
                <a:schemeClr val="bg1"/>
              </a:solidFill>
              <a:effectLst/>
              <a:latin typeface="Arial" pitchFamily="34" charset="0"/>
              <a:cs typeface="Arial" pitchFamily="34" charset="0"/>
            </a:endParaRPr>
          </a:p>
        </p:txBody>
      </p:sp>
      <p:sp>
        <p:nvSpPr>
          <p:cNvPr id="12" name="Rectangle 1"/>
          <p:cNvSpPr>
            <a:spLocks noChangeArrowheads="1"/>
          </p:cNvSpPr>
          <p:nvPr/>
        </p:nvSpPr>
        <p:spPr bwMode="auto">
          <a:xfrm>
            <a:off x="714348" y="4786322"/>
            <a:ext cx="428628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ctr" eaLnBrk="0" fontAlgn="base" hangingPunct="0">
              <a:spcBef>
                <a:spcPct val="0"/>
              </a:spcBef>
              <a:spcAft>
                <a:spcPct val="0"/>
              </a:spcAft>
            </a:pPr>
            <a:r>
              <a:rPr lang="ru-RU" b="1" dirty="0" smtClean="0">
                <a:solidFill>
                  <a:schemeClr val="bg1"/>
                </a:solidFill>
                <a:latin typeface="Times New Roman" pitchFamily="18" charset="0"/>
                <a:ea typeface="Calibri" pitchFamily="34" charset="0"/>
                <a:cs typeface="Times New Roman" pitchFamily="18" charset="0"/>
              </a:rPr>
              <a:t>Волонтерскую деятельность </a:t>
            </a:r>
          </a:p>
          <a:p>
            <a:pPr indent="457200" algn="ctr" eaLnBrk="0" fontAlgn="base" hangingPunct="0">
              <a:spcBef>
                <a:spcPct val="0"/>
              </a:spcBef>
              <a:spcAft>
                <a:spcPct val="0"/>
              </a:spcAft>
            </a:pPr>
            <a:r>
              <a:rPr lang="ru-RU" b="1" dirty="0" smtClean="0">
                <a:solidFill>
                  <a:schemeClr val="bg1"/>
                </a:solidFill>
                <a:latin typeface="Times New Roman" pitchFamily="18" charset="0"/>
                <a:ea typeface="Calibri" pitchFamily="34" charset="0"/>
                <a:cs typeface="Times New Roman" pitchFamily="18" charset="0"/>
              </a:rPr>
              <a:t>(1-2 балла)</a:t>
            </a:r>
          </a:p>
          <a:p>
            <a:pPr marL="0" marR="0" lvl="0" indent="457200" algn="ctr" defTabSz="914400" rtl="0" eaLnBrk="0" fontAlgn="base" latinLnBrk="0" hangingPunct="0">
              <a:lnSpc>
                <a:spcPct val="100000"/>
              </a:lnSpc>
              <a:spcBef>
                <a:spcPct val="0"/>
              </a:spcBef>
              <a:spcAft>
                <a:spcPct val="0"/>
              </a:spcAft>
              <a:buClrTx/>
              <a:buSzTx/>
              <a:tabLst/>
            </a:pPr>
            <a:endParaRPr kumimoji="0" lang="ru-RU" b="1" i="0" u="none" strike="noStrike" cap="none" normalizeH="0" baseline="0" dirty="0" smtClean="0">
              <a:ln>
                <a:noFill/>
              </a:ln>
              <a:solidFill>
                <a:schemeClr val="bg1"/>
              </a:solidFill>
              <a:effectLst/>
              <a:latin typeface="Arial" pitchFamily="34" charset="0"/>
              <a:cs typeface="Arial" pitchFamily="34" charset="0"/>
            </a:endParaRPr>
          </a:p>
        </p:txBody>
      </p:sp>
      <p:sp>
        <p:nvSpPr>
          <p:cNvPr id="13" name="Rectangle 1"/>
          <p:cNvSpPr>
            <a:spLocks noChangeArrowheads="1"/>
          </p:cNvSpPr>
          <p:nvPr/>
        </p:nvSpPr>
        <p:spPr bwMode="auto">
          <a:xfrm>
            <a:off x="928662" y="5786454"/>
            <a:ext cx="428628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ctr" eaLnBrk="0" fontAlgn="base" hangingPunct="0">
              <a:spcBef>
                <a:spcPct val="0"/>
              </a:spcBef>
              <a:spcAft>
                <a:spcPct val="0"/>
              </a:spcAft>
            </a:pPr>
            <a:r>
              <a:rPr lang="ru-RU" sz="1600" b="1" dirty="0" smtClean="0">
                <a:solidFill>
                  <a:schemeClr val="bg1"/>
                </a:solidFill>
                <a:latin typeface="Times New Roman" pitchFamily="18" charset="0"/>
                <a:ea typeface="Calibri" pitchFamily="34" charset="0"/>
                <a:cs typeface="Times New Roman" pitchFamily="18" charset="0"/>
              </a:rPr>
              <a:t>Спортивные заслуги (до 10 баллов или льготное поступление в профильные вузы) </a:t>
            </a:r>
          </a:p>
          <a:p>
            <a:pPr lvl="0" indent="457200" algn="ctr" eaLnBrk="0" fontAlgn="base" hangingPunct="0">
              <a:spcBef>
                <a:spcPct val="0"/>
              </a:spcBef>
              <a:spcAft>
                <a:spcPct val="0"/>
              </a:spcAft>
            </a:pPr>
            <a:r>
              <a:rPr lang="ru-RU" sz="1600" b="1" dirty="0" smtClean="0">
                <a:solidFill>
                  <a:schemeClr val="bg1"/>
                </a:solidFill>
                <a:latin typeface="Times New Roman" pitchFamily="18" charset="0"/>
                <a:ea typeface="Calibri" pitchFamily="34" charset="0"/>
                <a:cs typeface="Times New Roman" pitchFamily="18" charset="0"/>
              </a:rPr>
              <a:t>Золотой значок ГТО</a:t>
            </a:r>
          </a:p>
        </p:txBody>
      </p:sp>
      <p:pic>
        <p:nvPicPr>
          <p:cNvPr id="4101" name="Picture 5" descr="C:\Users\KozlovaDN\Desktop\на брошуру\вггонщорьб.png"/>
          <p:cNvPicPr>
            <a:picLocks noChangeAspect="1" noChangeArrowheads="1"/>
          </p:cNvPicPr>
          <p:nvPr/>
        </p:nvPicPr>
        <p:blipFill>
          <a:blip r:embed="rId5"/>
          <a:srcRect/>
          <a:stretch>
            <a:fillRect/>
          </a:stretch>
        </p:blipFill>
        <p:spPr bwMode="auto">
          <a:xfrm>
            <a:off x="6429388" y="3357562"/>
            <a:ext cx="2406474" cy="1804980"/>
          </a:xfrm>
          <a:prstGeom prst="rect">
            <a:avLst/>
          </a:prstGeom>
          <a:noFill/>
        </p:spPr>
      </p:pic>
      <p:sp>
        <p:nvSpPr>
          <p:cNvPr id="16" name="Прямоугольник 15"/>
          <p:cNvSpPr/>
          <p:nvPr/>
        </p:nvSpPr>
        <p:spPr>
          <a:xfrm>
            <a:off x="5929322" y="2071678"/>
            <a:ext cx="2857552" cy="1077218"/>
          </a:xfrm>
          <a:prstGeom prst="rect">
            <a:avLst/>
          </a:prstGeom>
          <a:ln w="9525"/>
          <a:effectLst>
            <a:glow rad="63500">
              <a:schemeClr val="accent1">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ru-RU" sz="1600" b="1" dirty="0" smtClean="0">
                <a:solidFill>
                  <a:schemeClr val="tx2">
                    <a:lumMod val="75000"/>
                  </a:schemeClr>
                </a:solidFill>
                <a:latin typeface="Times New Roman" pitchFamily="18" charset="0"/>
                <a:ea typeface="Calibri" pitchFamily="34" charset="0"/>
                <a:cs typeface="Times New Roman" pitchFamily="18" charset="0"/>
              </a:rPr>
              <a:t>Условия приема и возможность получения дополнительных баллов определяет ВУЗ</a:t>
            </a:r>
            <a:endParaRPr lang="ru-RU" sz="1600" b="1" dirty="0">
              <a:solidFill>
                <a:schemeClr val="tx2">
                  <a:lumMod val="75000"/>
                </a:schemeClr>
              </a:solidFill>
              <a:latin typeface="Times New Roman" pitchFamily="18" charset="0"/>
              <a:ea typeface="Calibri" pitchFamily="34"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03432" name="Picture 8" descr="C:\Documents and Settings\ChernikovaNV\Рабочий стол\К собранию\Безымянный.JPG"/>
          <p:cNvPicPr>
            <a:picLocks noChangeAspect="1" noChangeArrowheads="1"/>
          </p:cNvPicPr>
          <p:nvPr/>
        </p:nvPicPr>
        <p:blipFill>
          <a:blip r:embed="rId3" cstate="print"/>
          <a:srcRect/>
          <a:stretch>
            <a:fillRect/>
          </a:stretch>
        </p:blipFill>
        <p:spPr bwMode="auto">
          <a:xfrm>
            <a:off x="6500826" y="4000504"/>
            <a:ext cx="792088" cy="9559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2" descr="C:\Users\admin\Desktop\Педагогический форум\взлом (1)\Рисунок1.png"/>
          <p:cNvPicPr>
            <a:picLocks noChangeAspect="1" noChangeArrowheads="1"/>
          </p:cNvPicPr>
          <p:nvPr/>
        </p:nvPicPr>
        <p:blipFill>
          <a:blip r:embed="rId4" cstate="print"/>
          <a:srcRect/>
          <a:stretch>
            <a:fillRect/>
          </a:stretch>
        </p:blipFill>
        <p:spPr bwMode="auto">
          <a:xfrm>
            <a:off x="7072330" y="5357826"/>
            <a:ext cx="1285852" cy="724392"/>
          </a:xfrm>
          <a:prstGeom prst="rect">
            <a:avLst/>
          </a:prstGeom>
          <a:ln>
            <a:noFill/>
          </a:ln>
          <a:effectLst>
            <a:outerShdw blurRad="292100" dist="139700" dir="2700000" algn="tl" rotWithShape="0">
              <a:srgbClr val="333333">
                <a:alpha val="65000"/>
              </a:srgbClr>
            </a:outerShdw>
          </a:effectLst>
        </p:spPr>
      </p:pic>
      <p:pic>
        <p:nvPicPr>
          <p:cNvPr id="15362" name="Picture 2" descr="http://png-school1.ucoz.ru/avatar/logos/FederalCenter.png"/>
          <p:cNvPicPr>
            <a:picLocks noChangeAspect="1" noChangeArrowheads="1"/>
          </p:cNvPicPr>
          <p:nvPr/>
        </p:nvPicPr>
        <p:blipFill>
          <a:blip r:embed="rId5" cstate="print"/>
          <a:srcRect/>
          <a:stretch>
            <a:fillRect/>
          </a:stretch>
        </p:blipFill>
        <p:spPr bwMode="auto">
          <a:xfrm>
            <a:off x="7643834" y="1571612"/>
            <a:ext cx="1227140" cy="1227140"/>
          </a:xfrm>
          <a:prstGeom prst="rect">
            <a:avLst/>
          </a:prstGeom>
          <a:noFill/>
        </p:spPr>
      </p:pic>
      <p:pic>
        <p:nvPicPr>
          <p:cNvPr id="15364" name="Picture 4" descr="http://rating-r.ru/files/images/Minobrnauki_Gerb.jpg"/>
          <p:cNvPicPr>
            <a:picLocks noChangeAspect="1" noChangeArrowheads="1"/>
          </p:cNvPicPr>
          <p:nvPr/>
        </p:nvPicPr>
        <p:blipFill>
          <a:blip r:embed="rId6" cstate="print"/>
          <a:srcRect/>
          <a:stretch>
            <a:fillRect/>
          </a:stretch>
        </p:blipFill>
        <p:spPr bwMode="auto">
          <a:xfrm>
            <a:off x="5929322" y="1428736"/>
            <a:ext cx="1479580" cy="934712"/>
          </a:xfrm>
          <a:prstGeom prst="rect">
            <a:avLst/>
          </a:prstGeom>
          <a:ln>
            <a:noFill/>
          </a:ln>
          <a:effectLst>
            <a:softEdge rad="112500"/>
          </a:effectLst>
        </p:spPr>
      </p:pic>
      <p:pic>
        <p:nvPicPr>
          <p:cNvPr id="15366" name="Picture 6" descr="https://static.riafan.ru/uploads/2017/08/11/orig-1502444236b3f79066cf34e63a3f8e0b20f8fd4a83.jpeg"/>
          <p:cNvPicPr>
            <a:picLocks noChangeAspect="1" noChangeArrowheads="1"/>
          </p:cNvPicPr>
          <p:nvPr/>
        </p:nvPicPr>
        <p:blipFill>
          <a:blip r:embed="rId7" cstate="print"/>
          <a:srcRect/>
          <a:stretch>
            <a:fillRect/>
          </a:stretch>
        </p:blipFill>
        <p:spPr bwMode="auto">
          <a:xfrm>
            <a:off x="6643702" y="500042"/>
            <a:ext cx="1396007" cy="785817"/>
          </a:xfrm>
          <a:prstGeom prst="rect">
            <a:avLst/>
          </a:prstGeom>
          <a:ln>
            <a:noFill/>
          </a:ln>
          <a:effectLst>
            <a:softEdge rad="112500"/>
          </a:effectLst>
        </p:spPr>
      </p:pic>
      <p:pic>
        <p:nvPicPr>
          <p:cNvPr id="15368" name="Picture 8" descr="http://puir.edu.27.ru/files/uploads/images/obv/ege.gif"/>
          <p:cNvPicPr>
            <a:picLocks noChangeAspect="1" noChangeArrowheads="1"/>
          </p:cNvPicPr>
          <p:nvPr/>
        </p:nvPicPr>
        <p:blipFill>
          <a:blip r:embed="rId8" cstate="print"/>
          <a:srcRect/>
          <a:stretch>
            <a:fillRect/>
          </a:stretch>
        </p:blipFill>
        <p:spPr bwMode="auto">
          <a:xfrm>
            <a:off x="6500826" y="3000372"/>
            <a:ext cx="2124900" cy="833539"/>
          </a:xfrm>
          <a:prstGeom prst="rect">
            <a:avLst/>
          </a:prstGeom>
          <a:ln>
            <a:noFill/>
          </a:ln>
          <a:effectLst>
            <a:softEdge rad="112500"/>
          </a:effectLst>
        </p:spPr>
      </p:pic>
      <p:graphicFrame>
        <p:nvGraphicFramePr>
          <p:cNvPr id="10" name="Схема 9"/>
          <p:cNvGraphicFramePr/>
          <p:nvPr/>
        </p:nvGraphicFramePr>
        <p:xfrm>
          <a:off x="214282" y="357166"/>
          <a:ext cx="6143668" cy="617022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9" name="TextShape 1"/>
          <p:cNvSpPr txBox="1"/>
          <p:nvPr/>
        </p:nvSpPr>
        <p:spPr>
          <a:xfrm>
            <a:off x="107504" y="2277000"/>
            <a:ext cx="8856984" cy="146952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Муниципальное родительское собрание</a:t>
            </a:r>
          </a:p>
          <a:p>
            <a:pPr algn="ctr">
              <a:lnSpc>
                <a:spcPct val="100000"/>
              </a:lnSpc>
            </a:pP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«ЕГЭ – выбор будущего»</a:t>
            </a:r>
            <a:endParaRPr lang="ru-RU" sz="28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sp>
        <p:nvSpPr>
          <p:cNvPr id="40" name="CustomShape 2"/>
          <p:cNvSpPr/>
          <p:nvPr/>
        </p:nvSpPr>
        <p:spPr>
          <a:xfrm>
            <a:off x="-6120" y="4869000"/>
            <a:ext cx="8682576" cy="719640"/>
          </a:xfrm>
          <a:prstGeom prst="rect">
            <a:avLst/>
          </a:prstGeom>
          <a:noFill/>
          <a:ln>
            <a:noFill/>
          </a:ln>
        </p:spPr>
        <p:style>
          <a:lnRef idx="0">
            <a:scrgbClr r="0" g="0" b="0"/>
          </a:lnRef>
          <a:fillRef idx="0">
            <a:scrgbClr r="0" g="0" b="0"/>
          </a:fillRef>
          <a:effectRef idx="0">
            <a:scrgbClr r="0" g="0" b="0"/>
          </a:effectRef>
          <a:fontRef idx="minor"/>
        </p:style>
        <p:txBody>
          <a:bodyPr anchor="ctr"/>
          <a:lstStyle/>
          <a:p>
            <a:pPr algn="r">
              <a:lnSpc>
                <a:spcPct val="100000"/>
              </a:lnSpc>
            </a:pPr>
            <a:endParaRPr lang="ru-RU" sz="1800" b="0" strike="noStrike" spc="-1" dirty="0">
              <a:solidFill>
                <a:srgbClr val="000000"/>
              </a:solidFill>
              <a:uFill>
                <a:solidFill>
                  <a:srgbClr val="FFFFFF"/>
                </a:solidFill>
              </a:uFill>
              <a:latin typeface="Arial"/>
            </a:endParaRPr>
          </a:p>
        </p:txBody>
      </p:sp>
      <p:pic>
        <p:nvPicPr>
          <p:cNvPr id="45" name="Picture 2"/>
          <p:cNvPicPr/>
          <p:nvPr/>
        </p:nvPicPr>
        <p:blipFill>
          <a:blip r:embed="rId3" cstate="print"/>
          <a:stretch/>
        </p:blipFill>
        <p:spPr>
          <a:xfrm>
            <a:off x="6215074" y="285728"/>
            <a:ext cx="2677406" cy="1143008"/>
          </a:xfrm>
          <a:prstGeom prst="rect">
            <a:avLst/>
          </a:prstGeom>
          <a:ln>
            <a:noFill/>
          </a:ln>
          <a:effectLst>
            <a:softEdge rad="112500"/>
          </a:effec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graphicFrame>
        <p:nvGraphicFramePr>
          <p:cNvPr id="9" name="Объект 5"/>
          <p:cNvGraphicFramePr>
            <a:graphicFrameLocks/>
          </p:cNvGraphicFramePr>
          <p:nvPr/>
        </p:nvGraphicFramePr>
        <p:xfrm>
          <a:off x="642910" y="642918"/>
          <a:ext cx="7358114" cy="4087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19"/>
          <p:cNvSpPr>
            <a:spLocks noChangeArrowheads="1"/>
          </p:cNvSpPr>
          <p:nvPr/>
        </p:nvSpPr>
        <p:spPr bwMode="auto">
          <a:xfrm>
            <a:off x="428596" y="4643446"/>
            <a:ext cx="4032448" cy="1631104"/>
          </a:xfrm>
          <a:prstGeom prst="rect">
            <a:avLst/>
          </a:prstGeom>
          <a:solidFill>
            <a:srgbClr val="B7D0E7"/>
          </a:solidFill>
          <a:ln w="9525">
            <a:solidFill>
              <a:schemeClr val="tx1"/>
            </a:solidFill>
            <a:miter lim="800000"/>
            <a:headEnd/>
            <a:tailEnd/>
          </a:ln>
          <a:effectLst>
            <a:glow rad="63500">
              <a:schemeClr val="accent5">
                <a:satMod val="175000"/>
                <a:alpha val="40000"/>
              </a:schemeClr>
            </a:glow>
          </a:effectLst>
        </p:spPr>
        <p:txBody>
          <a:bodyPr wrap="none" anchor="ctr"/>
          <a:lstStyle/>
          <a:p>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для обучающихся </a:t>
            </a:r>
            <a:r>
              <a:rPr lang="ru-RU" sz="1600" dirty="0" smtClean="0">
                <a:latin typeface="Times New Roman" pitchFamily="18" charset="0"/>
                <a:cs typeface="Times New Roman" pitchFamily="18" charset="0"/>
              </a:rPr>
              <a:t>общеобразовательных </a:t>
            </a:r>
          </a:p>
          <a:p>
            <a:r>
              <a:rPr lang="ru-RU" sz="1600" dirty="0" smtClean="0">
                <a:latin typeface="Times New Roman" pitchFamily="18" charset="0"/>
                <a:cs typeface="Times New Roman" pitchFamily="18" charset="0"/>
              </a:rPr>
              <a:t>организаций;</a:t>
            </a:r>
            <a:endParaRPr lang="ru-RU" sz="1600" dirty="0">
              <a:latin typeface="Times New Roman" pitchFamily="18" charset="0"/>
              <a:cs typeface="Times New Roman" pitchFamily="18" charset="0"/>
            </a:endParaRPr>
          </a:p>
          <a:p>
            <a:pPr>
              <a:buFontTx/>
              <a:buChar char="-"/>
            </a:pPr>
            <a:r>
              <a:rPr lang="ru-RU" sz="1600" dirty="0" smtClean="0">
                <a:latin typeface="Times New Roman" pitchFamily="18" charset="0"/>
                <a:cs typeface="Times New Roman" pitchFamily="18" charset="0"/>
              </a:rPr>
              <a:t>для </a:t>
            </a:r>
            <a:r>
              <a:rPr lang="ru-RU" sz="1600" dirty="0">
                <a:latin typeface="Times New Roman" pitchFamily="18" charset="0"/>
                <a:cs typeface="Times New Roman" pitchFamily="18" charset="0"/>
              </a:rPr>
              <a:t>лиц, освоивших ОП </a:t>
            </a:r>
            <a:r>
              <a:rPr lang="ru-RU" sz="1600" dirty="0" smtClean="0">
                <a:latin typeface="Times New Roman" pitchFamily="18" charset="0"/>
                <a:cs typeface="Times New Roman" pitchFamily="18" charset="0"/>
              </a:rPr>
              <a:t>в </a:t>
            </a:r>
            <a:r>
              <a:rPr lang="ru-RU" sz="1600" dirty="0">
                <a:latin typeface="Times New Roman" pitchFamily="18" charset="0"/>
                <a:cs typeface="Times New Roman" pitchFamily="18" charset="0"/>
              </a:rPr>
              <a:t>форме семейного  </a:t>
            </a:r>
          </a:p>
          <a:p>
            <a:r>
              <a:rPr lang="ru-RU" sz="1600" dirty="0">
                <a:latin typeface="Times New Roman" pitchFamily="18" charset="0"/>
                <a:cs typeface="Times New Roman" pitchFamily="18" charset="0"/>
              </a:rPr>
              <a:t>образования (самообразования</a:t>
            </a: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и </a:t>
            </a:r>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допущенных </a:t>
            </a:r>
            <a:r>
              <a:rPr lang="ru-RU" sz="1600" dirty="0">
                <a:latin typeface="Times New Roman" pitchFamily="18" charset="0"/>
                <a:cs typeface="Times New Roman" pitchFamily="18" charset="0"/>
              </a:rPr>
              <a:t>в текущем </a:t>
            </a:r>
            <a:r>
              <a:rPr lang="ru-RU" sz="1600" dirty="0" smtClean="0">
                <a:latin typeface="Times New Roman" pitchFamily="18" charset="0"/>
                <a:cs typeface="Times New Roman" pitchFamily="18" charset="0"/>
              </a:rPr>
              <a:t>году  </a:t>
            </a:r>
            <a:r>
              <a:rPr lang="ru-RU" sz="1600" dirty="0">
                <a:latin typeface="Times New Roman" pitchFamily="18" charset="0"/>
                <a:cs typeface="Times New Roman" pitchFamily="18" charset="0"/>
              </a:rPr>
              <a:t>к </a:t>
            </a:r>
            <a:r>
              <a:rPr lang="ru-RU" sz="1600" dirty="0" smtClean="0">
                <a:latin typeface="Times New Roman" pitchFamily="18" charset="0"/>
                <a:cs typeface="Times New Roman" pitchFamily="18" charset="0"/>
              </a:rPr>
              <a:t>ГИА.</a:t>
            </a:r>
            <a:endParaRPr lang="ru-RU" sz="1600" dirty="0"/>
          </a:p>
          <a:p>
            <a:endParaRPr lang="ru-RU" sz="1100" dirty="0"/>
          </a:p>
        </p:txBody>
      </p:sp>
      <p:sp>
        <p:nvSpPr>
          <p:cNvPr id="15" name="Rectangle 20"/>
          <p:cNvSpPr>
            <a:spLocks noChangeArrowheads="1"/>
          </p:cNvSpPr>
          <p:nvPr/>
        </p:nvSpPr>
        <p:spPr bwMode="auto">
          <a:xfrm>
            <a:off x="4929190" y="4643446"/>
            <a:ext cx="3714776" cy="1631104"/>
          </a:xfrm>
          <a:prstGeom prst="rect">
            <a:avLst/>
          </a:prstGeom>
          <a:solidFill>
            <a:srgbClr val="BACEE4"/>
          </a:solidFill>
          <a:ln w="9525">
            <a:solidFill>
              <a:schemeClr val="tx1"/>
            </a:solidFill>
            <a:miter lim="800000"/>
            <a:headEnd/>
            <a:tailEnd/>
          </a:ln>
          <a:effectLst>
            <a:glow rad="101600">
              <a:schemeClr val="accent1">
                <a:satMod val="175000"/>
                <a:alpha val="40000"/>
              </a:schemeClr>
            </a:glow>
          </a:effectLst>
        </p:spPr>
        <p:txBody>
          <a:bodyPr wrap="none" anchor="ctr"/>
          <a:lstStyle/>
          <a:p>
            <a:pPr>
              <a:buFontTx/>
              <a:buChar char="-"/>
            </a:pPr>
            <a:r>
              <a:rPr lang="ru-RU" sz="12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для обучающихся специальных</a:t>
            </a:r>
          </a:p>
          <a:p>
            <a:r>
              <a:rPr lang="ru-RU" sz="1600" dirty="0" smtClean="0">
                <a:latin typeface="Times New Roman" pitchFamily="18" charset="0"/>
                <a:cs typeface="Times New Roman" pitchFamily="18" charset="0"/>
              </a:rPr>
              <a:t>учебно-воспитательных </a:t>
            </a:r>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учреждений закрытого </a:t>
            </a:r>
            <a:r>
              <a:rPr lang="ru-RU" sz="1600" dirty="0" smtClean="0">
                <a:latin typeface="Times New Roman" pitchFamily="18" charset="0"/>
                <a:cs typeface="Times New Roman" pitchFamily="18" charset="0"/>
              </a:rPr>
              <a:t>типа;</a:t>
            </a:r>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 обучающихся образовательных</a:t>
            </a:r>
            <a:br>
              <a:rPr lang="ru-RU" sz="1600" dirty="0">
                <a:latin typeface="Times New Roman" pitchFamily="18" charset="0"/>
                <a:cs typeface="Times New Roman" pitchFamily="18" charset="0"/>
              </a:rPr>
            </a:br>
            <a:r>
              <a:rPr lang="ru-RU" sz="1600" dirty="0">
                <a:latin typeface="Times New Roman" pitchFamily="18" charset="0"/>
                <a:cs typeface="Times New Roman" pitchFamily="18" charset="0"/>
              </a:rPr>
              <a:t>организаций за пределами </a:t>
            </a:r>
            <a:r>
              <a:rPr lang="ru-RU" sz="1600" dirty="0" smtClean="0">
                <a:latin typeface="Times New Roman" pitchFamily="18" charset="0"/>
                <a:cs typeface="Times New Roman" pitchFamily="18" charset="0"/>
              </a:rPr>
              <a:t>РФ;</a:t>
            </a:r>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 обучающихся с ОВЗ, </a:t>
            </a:r>
            <a:r>
              <a:rPr lang="ru-RU" sz="1600" dirty="0" smtClean="0">
                <a:latin typeface="Times New Roman" pitchFamily="18" charset="0"/>
                <a:cs typeface="Times New Roman" pitchFamily="18" charset="0"/>
              </a:rPr>
              <a:t>инвалидов</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pic>
        <p:nvPicPr>
          <p:cNvPr id="27651" name="Picture 3" descr="C:\Users\KozlovaDN\Desktop\на брошуру\imgonline-com-ua-Transparent-backgr-aajIiaJOixd0x.png"/>
          <p:cNvPicPr>
            <a:picLocks noChangeAspect="1" noChangeArrowheads="1"/>
          </p:cNvPicPr>
          <p:nvPr/>
        </p:nvPicPr>
        <p:blipFill>
          <a:blip r:embed="rId7" cstate="print"/>
          <a:srcRect/>
          <a:stretch>
            <a:fillRect/>
          </a:stretch>
        </p:blipFill>
        <p:spPr bwMode="auto">
          <a:xfrm>
            <a:off x="3143240" y="3714752"/>
            <a:ext cx="1097186" cy="428628"/>
          </a:xfrm>
          <a:prstGeom prst="rect">
            <a:avLst/>
          </a:prstGeom>
          <a:noFill/>
        </p:spPr>
      </p:pic>
      <p:pic>
        <p:nvPicPr>
          <p:cNvPr id="27652" name="Picture 4" descr="C:\Users\KozlovaDN\Desktop\на брошуру\imgonline-com-ua-Transparent-backgr-rjgNXZBIIw.png"/>
          <p:cNvPicPr>
            <a:picLocks noChangeAspect="1" noChangeArrowheads="1"/>
          </p:cNvPicPr>
          <p:nvPr/>
        </p:nvPicPr>
        <p:blipFill>
          <a:blip r:embed="rId8" cstate="print"/>
          <a:srcRect/>
          <a:stretch>
            <a:fillRect/>
          </a:stretch>
        </p:blipFill>
        <p:spPr bwMode="auto">
          <a:xfrm>
            <a:off x="6929454" y="3714752"/>
            <a:ext cx="928694" cy="521610"/>
          </a:xfrm>
          <a:prstGeom prst="rect">
            <a:avLst/>
          </a:prstGeom>
          <a:noFill/>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8612" name="Rectangle 4"/>
          <p:cNvSpPr>
            <a:spLocks noGrp="1" noChangeArrowheads="1"/>
          </p:cNvSpPr>
          <p:nvPr>
            <p:ph type="body" idx="4294967295"/>
          </p:nvPr>
        </p:nvSpPr>
        <p:spPr>
          <a:xfrm>
            <a:off x="571472" y="1214423"/>
            <a:ext cx="8245350" cy="3429024"/>
          </a:xfrm>
        </p:spPr>
        <p:txBody>
          <a:bodyPr>
            <a:normAutofit/>
          </a:bodyPr>
          <a:lstStyle/>
          <a:p>
            <a:pPr algn="l">
              <a:buFont typeface="Wingdings" pitchFamily="2" charset="2"/>
              <a:buChar char="Ø"/>
            </a:pPr>
            <a:r>
              <a:rPr lang="ru-RU" sz="2400" dirty="0" smtClean="0">
                <a:solidFill>
                  <a:schemeClr val="tx2">
                    <a:lumMod val="75000"/>
                  </a:schemeClr>
                </a:solidFill>
                <a:latin typeface="Times New Roman" pitchFamily="18" charset="0"/>
                <a:cs typeface="Times New Roman" pitchFamily="18" charset="0"/>
              </a:rPr>
              <a:t>  Федеральный закон «Об образовании в Российской Федерации» от 29.12.2012г. №273-ФЗ</a:t>
            </a:r>
          </a:p>
          <a:p>
            <a:pPr algn="l"/>
            <a:endParaRPr lang="ru-RU" sz="2400" dirty="0" smtClean="0">
              <a:solidFill>
                <a:schemeClr val="tx2">
                  <a:lumMod val="75000"/>
                </a:schemeClr>
              </a:solidFill>
              <a:latin typeface="Times New Roman" pitchFamily="18" charset="0"/>
              <a:cs typeface="Times New Roman" pitchFamily="18" charset="0"/>
            </a:endParaRPr>
          </a:p>
          <a:p>
            <a:pPr algn="l">
              <a:buFont typeface="Wingdings" pitchFamily="2" charset="2"/>
              <a:buChar char="Ø"/>
            </a:pPr>
            <a:r>
              <a:rPr lang="ru-RU" sz="2400" dirty="0">
                <a:solidFill>
                  <a:schemeClr val="tx2">
                    <a:lumMod val="75000"/>
                  </a:schemeClr>
                </a:solidFill>
                <a:latin typeface="Times New Roman" pitchFamily="18" charset="0"/>
                <a:cs typeface="Times New Roman" pitchFamily="18" charset="0"/>
              </a:rPr>
              <a:t> </a:t>
            </a:r>
            <a:r>
              <a:rPr lang="ru-RU" sz="2400" dirty="0" smtClean="0">
                <a:solidFill>
                  <a:schemeClr val="tx2">
                    <a:lumMod val="75000"/>
                  </a:schemeClr>
                </a:solidFill>
                <a:latin typeface="Times New Roman" pitchFamily="18" charset="0"/>
                <a:cs typeface="Times New Roman" pitchFamily="18" charset="0"/>
              </a:rPr>
              <a:t> Порядок проведения государственной итоговой аттестации по образовательным программам среднего общего образования, утверждён приказом Министерства просвещения Российской Федерации и Федеральной службой по надзору в сфере образования и науки от </a:t>
            </a:r>
          </a:p>
          <a:p>
            <a:pPr algn="just"/>
            <a:r>
              <a:rPr lang="ru-RU" sz="2400" dirty="0" smtClean="0">
                <a:solidFill>
                  <a:schemeClr val="tx2">
                    <a:lumMod val="75000"/>
                  </a:schemeClr>
                </a:solidFill>
                <a:latin typeface="Times New Roman" pitchFamily="18" charset="0"/>
                <a:cs typeface="Times New Roman" pitchFamily="18" charset="0"/>
              </a:rPr>
              <a:t>07 ноября 2018 года №190/1512</a:t>
            </a:r>
          </a:p>
          <a:p>
            <a:pPr marL="365760" indent="-256032" fontAlgn="auto">
              <a:lnSpc>
                <a:spcPct val="80000"/>
              </a:lnSpc>
              <a:spcAft>
                <a:spcPts val="0"/>
              </a:spcAft>
              <a:buFont typeface="Wingdings 3"/>
              <a:buChar char=""/>
              <a:defRPr/>
            </a:pPr>
            <a:endParaRPr lang="ru-RU" altLang="ru-RU" sz="2400" b="1" dirty="0" smtClean="0">
              <a:solidFill>
                <a:srgbClr val="0070C0"/>
              </a:solidFill>
            </a:endParaRPr>
          </a:p>
        </p:txBody>
      </p:sp>
      <p:sp>
        <p:nvSpPr>
          <p:cNvPr id="6" name="TextShape 1"/>
          <p:cNvSpPr txBox="1"/>
          <p:nvPr/>
        </p:nvSpPr>
        <p:spPr>
          <a:xfrm>
            <a:off x="500034" y="357166"/>
            <a:ext cx="8107264" cy="889024"/>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r>
              <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Нормативное обеспечение</a:t>
            </a:r>
            <a:endParaRPr lang="ru-RU" sz="32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26626" name="Picture 2" descr="https://myslide.ru/documents_4/4fe648df982ab4d40fe59ea44d451005/img0.jpg"/>
          <p:cNvPicPr>
            <a:picLocks noChangeAspect="1" noChangeArrowheads="1"/>
          </p:cNvPicPr>
          <p:nvPr/>
        </p:nvPicPr>
        <p:blipFill>
          <a:blip r:embed="rId3"/>
          <a:srcRect/>
          <a:stretch>
            <a:fillRect/>
          </a:stretch>
        </p:blipFill>
        <p:spPr bwMode="auto">
          <a:xfrm>
            <a:off x="5000628" y="3929066"/>
            <a:ext cx="3371848" cy="2528886"/>
          </a:xfrm>
          <a:prstGeom prst="rect">
            <a:avLst/>
          </a:prstGeom>
          <a:ln>
            <a:noFill/>
          </a:ln>
          <a:effectLst>
            <a:softEdge rad="112500"/>
          </a:effectLst>
        </p:spPr>
      </p:pic>
      <p:pic>
        <p:nvPicPr>
          <p:cNvPr id="26628" name="Picture 4" descr="https://lh5.googleusercontent.com/XvDF6O8eqyyvSi_etGHG3_wFGX2SaI7djDT6Cifk1dk97DdWMAFW8mbh2tg=w1200-h630-p"/>
          <p:cNvPicPr>
            <a:picLocks noChangeAspect="1" noChangeArrowheads="1"/>
          </p:cNvPicPr>
          <p:nvPr/>
        </p:nvPicPr>
        <p:blipFill>
          <a:blip r:embed="rId4" cstate="print"/>
          <a:srcRect/>
          <a:stretch>
            <a:fillRect/>
          </a:stretch>
        </p:blipFill>
        <p:spPr bwMode="auto">
          <a:xfrm>
            <a:off x="1285852" y="4500570"/>
            <a:ext cx="3643338" cy="191275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9" name="Picture 15" descr="C:\Users\KozlovaDN\Desktop\на брошуру\nab.jpg"/>
          <p:cNvPicPr>
            <a:picLocks noChangeAspect="1" noChangeArrowheads="1"/>
          </p:cNvPicPr>
          <p:nvPr/>
        </p:nvPicPr>
        <p:blipFill>
          <a:blip r:embed="rId2" cstate="print"/>
          <a:srcRect/>
          <a:stretch>
            <a:fillRect/>
          </a:stretch>
        </p:blipFill>
        <p:spPr bwMode="auto">
          <a:xfrm>
            <a:off x="6286512" y="3286124"/>
            <a:ext cx="2686040" cy="1790693"/>
          </a:xfrm>
          <a:prstGeom prst="rect">
            <a:avLst/>
          </a:prstGeom>
          <a:ln>
            <a:noFill/>
          </a:ln>
          <a:effectLst>
            <a:softEdge rad="112500"/>
          </a:effectLst>
        </p:spPr>
      </p:pic>
      <p:pic>
        <p:nvPicPr>
          <p:cNvPr id="9" name="Picture 3" descr="C:\Users\KozlovaDN\Desktop\на презент\5730ee8ab64771549723cdfb.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5" name="Прямоугольник 4"/>
          <p:cNvSpPr/>
          <p:nvPr/>
        </p:nvSpPr>
        <p:spPr>
          <a:xfrm>
            <a:off x="285720" y="1071546"/>
            <a:ext cx="4786346" cy="5355312"/>
          </a:xfrm>
          <a:prstGeom prst="rect">
            <a:avLst/>
          </a:prstGeom>
          <a:noFill/>
        </p:spPr>
        <p:txBody>
          <a:bodyPr wrap="square">
            <a:spAutoFit/>
          </a:bodyPr>
          <a:lstStyle/>
          <a:p>
            <a:pPr marL="342900" indent="-342900" eaLnBrk="0" hangingPunct="0">
              <a:buFontTx/>
              <a:buAutoNum type="arabicPeriod"/>
              <a:defRPr/>
            </a:pPr>
            <a:r>
              <a:rPr lang="ru-RU" dirty="0" smtClean="0">
                <a:solidFill>
                  <a:schemeClr val="tx2">
                    <a:lumMod val="75000"/>
                  </a:schemeClr>
                </a:solidFill>
                <a:latin typeface="Georgia" pitchFamily="18" charset="0"/>
                <a:cs typeface="Times New Roman" pitchFamily="18" charset="0"/>
              </a:rPr>
              <a:t>Видеонаблюдение </a:t>
            </a:r>
          </a:p>
          <a:p>
            <a:pPr marL="342900" indent="-342900" eaLnBrk="0" hangingPunct="0">
              <a:buFontTx/>
              <a:buAutoNum type="arabicPeriod"/>
              <a:defRPr/>
            </a:pPr>
            <a:r>
              <a:rPr lang="ru-RU" dirty="0" smtClean="0">
                <a:solidFill>
                  <a:schemeClr val="tx2">
                    <a:lumMod val="75000"/>
                  </a:schemeClr>
                </a:solidFill>
                <a:latin typeface="Georgia" pitchFamily="18" charset="0"/>
                <a:cs typeface="Times New Roman" pitchFamily="18" charset="0"/>
              </a:rPr>
              <a:t>Запрет </a:t>
            </a:r>
            <a:r>
              <a:rPr lang="ru-RU" dirty="0">
                <a:solidFill>
                  <a:schemeClr val="tx2">
                    <a:lumMod val="75000"/>
                  </a:schemeClr>
                </a:solidFill>
                <a:latin typeface="Georgia" pitchFamily="18" charset="0"/>
                <a:cs typeface="Times New Roman" pitchFamily="18" charset="0"/>
              </a:rPr>
              <a:t>на использование средств связи </a:t>
            </a:r>
            <a:endParaRPr lang="ru-RU" dirty="0">
              <a:solidFill>
                <a:schemeClr val="tx2">
                  <a:lumMod val="75000"/>
                </a:schemeClr>
              </a:solidFill>
              <a:latin typeface="Georgia" pitchFamily="18" charset="0"/>
            </a:endParaRPr>
          </a:p>
          <a:p>
            <a:pPr marL="342900" indent="-342900" eaLnBrk="0" hangingPunct="0">
              <a:buAutoNum type="arabicPeriod" startAt="3"/>
              <a:defRPr/>
            </a:pPr>
            <a:r>
              <a:rPr lang="ru-RU" dirty="0" smtClean="0">
                <a:solidFill>
                  <a:schemeClr val="tx2">
                    <a:lumMod val="75000"/>
                  </a:schemeClr>
                </a:solidFill>
                <a:latin typeface="Georgia" pitchFamily="18" charset="0"/>
                <a:cs typeface="Times New Roman" pitchFamily="18" charset="0"/>
              </a:rPr>
              <a:t>Оборудование </a:t>
            </a:r>
            <a:r>
              <a:rPr lang="ru-RU" dirty="0">
                <a:solidFill>
                  <a:schemeClr val="tx2">
                    <a:lumMod val="75000"/>
                  </a:schemeClr>
                </a:solidFill>
                <a:latin typeface="Georgia" pitchFamily="18" charset="0"/>
                <a:cs typeface="Times New Roman" pitchFamily="18" charset="0"/>
              </a:rPr>
              <a:t>ППЭ </a:t>
            </a:r>
            <a:r>
              <a:rPr lang="ru-RU" dirty="0" smtClean="0">
                <a:solidFill>
                  <a:schemeClr val="tx2">
                    <a:lumMod val="75000"/>
                  </a:schemeClr>
                </a:solidFill>
                <a:latin typeface="Georgia" pitchFamily="18" charset="0"/>
                <a:cs typeface="Times New Roman" pitchFamily="18" charset="0"/>
              </a:rPr>
              <a:t>металлоискателями, средствами подавления сигналов сотовой связи </a:t>
            </a:r>
            <a:endParaRPr lang="ru-RU" dirty="0">
              <a:solidFill>
                <a:schemeClr val="tx2">
                  <a:lumMod val="75000"/>
                </a:schemeClr>
              </a:solidFill>
              <a:latin typeface="Georgia" pitchFamily="18" charset="0"/>
              <a:cs typeface="Times New Roman" pitchFamily="18" charset="0"/>
            </a:endParaRPr>
          </a:p>
          <a:p>
            <a:pPr marL="342900" indent="-342900" eaLnBrk="0" hangingPunct="0">
              <a:buAutoNum type="arabicPeriod" startAt="4"/>
              <a:defRPr/>
            </a:pPr>
            <a:r>
              <a:rPr lang="ru-RU" dirty="0" smtClean="0">
                <a:solidFill>
                  <a:schemeClr val="tx2">
                    <a:lumMod val="75000"/>
                  </a:schemeClr>
                </a:solidFill>
                <a:latin typeface="Georgia" pitchFamily="18" charset="0"/>
                <a:cs typeface="Times New Roman" pitchFamily="18" charset="0"/>
              </a:rPr>
              <a:t>Разработка </a:t>
            </a:r>
            <a:r>
              <a:rPr lang="ru-RU" dirty="0">
                <a:solidFill>
                  <a:schemeClr val="tx2">
                    <a:lumMod val="75000"/>
                  </a:schemeClr>
                </a:solidFill>
                <a:latin typeface="Georgia" pitchFamily="18" charset="0"/>
                <a:cs typeface="Times New Roman" pitchFamily="18" charset="0"/>
              </a:rPr>
              <a:t>вариантов КИМ по часовым </a:t>
            </a:r>
            <a:r>
              <a:rPr lang="ru-RU" dirty="0" smtClean="0">
                <a:solidFill>
                  <a:schemeClr val="tx2">
                    <a:lumMod val="75000"/>
                  </a:schemeClr>
                </a:solidFill>
                <a:latin typeface="Georgia" pitchFamily="18" charset="0"/>
                <a:cs typeface="Times New Roman" pitchFamily="18" charset="0"/>
              </a:rPr>
              <a:t>поясам</a:t>
            </a:r>
          </a:p>
          <a:p>
            <a:pPr marL="342900" indent="-342900" eaLnBrk="0" hangingPunct="0">
              <a:buAutoNum type="arabicPeriod" startAt="4"/>
              <a:defRPr/>
            </a:pPr>
            <a:r>
              <a:rPr lang="ru-RU" dirty="0" smtClean="0">
                <a:solidFill>
                  <a:schemeClr val="tx2">
                    <a:lumMod val="75000"/>
                  </a:schemeClr>
                </a:solidFill>
                <a:latin typeface="Georgia" pitchFamily="18" charset="0"/>
                <a:cs typeface="Times New Roman" pitchFamily="18" charset="0"/>
              </a:rPr>
              <a:t>Доставка экзаменационных материалов в зашифрованном виде на электронных носителях</a:t>
            </a:r>
          </a:p>
          <a:p>
            <a:pPr marL="342900" indent="-342900" eaLnBrk="0" hangingPunct="0">
              <a:buAutoNum type="arabicPeriod" startAt="4"/>
              <a:defRPr/>
            </a:pPr>
            <a:r>
              <a:rPr lang="ru-RU" dirty="0" smtClean="0">
                <a:solidFill>
                  <a:schemeClr val="tx2">
                    <a:lumMod val="75000"/>
                  </a:schemeClr>
                </a:solidFill>
                <a:latin typeface="Georgia" pitchFamily="18" charset="0"/>
                <a:cs typeface="Times New Roman" pitchFamily="18" charset="0"/>
              </a:rPr>
              <a:t>Организация межрегиональной перекрестной проверки экзаменационных работ</a:t>
            </a:r>
          </a:p>
          <a:p>
            <a:pPr marL="342900" indent="-342900" eaLnBrk="0" hangingPunct="0">
              <a:buAutoNum type="arabicPeriod" startAt="4"/>
              <a:defRPr/>
            </a:pPr>
            <a:r>
              <a:rPr lang="ru-RU" dirty="0" smtClean="0">
                <a:solidFill>
                  <a:schemeClr val="tx2">
                    <a:lumMod val="75000"/>
                  </a:schemeClr>
                </a:solidFill>
                <a:latin typeface="Georgia" pitchFamily="18" charset="0"/>
                <a:cs typeface="Times New Roman" pitchFamily="18" charset="0"/>
              </a:rPr>
              <a:t>Организация общественного наблюдения</a:t>
            </a:r>
          </a:p>
          <a:p>
            <a:pPr marL="342900" indent="-342900" eaLnBrk="0" hangingPunct="0">
              <a:buAutoNum type="arabicPeriod" startAt="4"/>
              <a:defRPr/>
            </a:pPr>
            <a:r>
              <a:rPr lang="ru-RU" dirty="0" smtClean="0">
                <a:solidFill>
                  <a:schemeClr val="tx2">
                    <a:lumMod val="75000"/>
                  </a:schemeClr>
                </a:solidFill>
                <a:latin typeface="Georgia" pitchFamily="18" charset="0"/>
                <a:cs typeface="Times New Roman" pitchFamily="18" charset="0"/>
              </a:rPr>
              <a:t>Совершенствование структуры контрольно-измерительных материалов</a:t>
            </a:r>
          </a:p>
          <a:p>
            <a:pPr marL="342900" indent="-342900" eaLnBrk="0" hangingPunct="0">
              <a:buAutoNum type="arabicPeriod" startAt="4"/>
              <a:defRPr/>
            </a:pPr>
            <a:endParaRPr lang="ru-RU" dirty="0">
              <a:solidFill>
                <a:schemeClr val="tx2">
                  <a:lumMod val="75000"/>
                </a:schemeClr>
              </a:solidFill>
              <a:latin typeface="Georgia" pitchFamily="18" charset="0"/>
            </a:endParaRPr>
          </a:p>
        </p:txBody>
      </p:sp>
      <p:sp>
        <p:nvSpPr>
          <p:cNvPr id="10" name="TextShape 1"/>
          <p:cNvSpPr txBox="1"/>
          <p:nvPr/>
        </p:nvSpPr>
        <p:spPr>
          <a:xfrm>
            <a:off x="428596" y="428604"/>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Меры, обеспечивающие объективность ЕГЭ</a:t>
            </a:r>
          </a:p>
          <a:p>
            <a:pPr algn="ctr">
              <a:lnSpc>
                <a:spcPct val="100000"/>
              </a:lnSpc>
            </a:pPr>
            <a:endParaRPr lang="ru-RU" sz="24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1033" name="Picture 9" descr="C:\Users\KozlovaDN\Desktop\на брошуру\юж.здлзж.png"/>
          <p:cNvPicPr>
            <a:picLocks noChangeAspect="1" noChangeArrowheads="1"/>
          </p:cNvPicPr>
          <p:nvPr/>
        </p:nvPicPr>
        <p:blipFill>
          <a:blip r:embed="rId4" cstate="print"/>
          <a:srcRect/>
          <a:stretch>
            <a:fillRect/>
          </a:stretch>
        </p:blipFill>
        <p:spPr bwMode="auto">
          <a:xfrm>
            <a:off x="5072066" y="2143116"/>
            <a:ext cx="2809868" cy="2809868"/>
          </a:xfrm>
          <a:prstGeom prst="rect">
            <a:avLst/>
          </a:prstGeom>
          <a:noFill/>
        </p:spPr>
      </p:pic>
      <p:pic>
        <p:nvPicPr>
          <p:cNvPr id="1034" name="Picture 10" descr="C:\Users\KozlovaDN\Desktop\на брошуру\вча еп.png"/>
          <p:cNvPicPr>
            <a:picLocks noChangeAspect="1" noChangeArrowheads="1"/>
          </p:cNvPicPr>
          <p:nvPr/>
        </p:nvPicPr>
        <p:blipFill>
          <a:blip r:embed="rId5" cstate="print"/>
          <a:srcRect/>
          <a:stretch>
            <a:fillRect/>
          </a:stretch>
        </p:blipFill>
        <p:spPr bwMode="auto">
          <a:xfrm>
            <a:off x="5000628" y="2000240"/>
            <a:ext cx="1500198" cy="1522222"/>
          </a:xfrm>
          <a:prstGeom prst="rect">
            <a:avLst/>
          </a:prstGeom>
          <a:noFill/>
        </p:spPr>
      </p:pic>
      <p:pic>
        <p:nvPicPr>
          <p:cNvPr id="1035" name="Picture 11" descr="C:\Users\KozlovaDN\Desktop\на брошуру\аиорть.png"/>
          <p:cNvPicPr>
            <a:picLocks noChangeAspect="1" noChangeArrowheads="1"/>
          </p:cNvPicPr>
          <p:nvPr/>
        </p:nvPicPr>
        <p:blipFill>
          <a:blip r:embed="rId6"/>
          <a:srcRect/>
          <a:stretch>
            <a:fillRect/>
          </a:stretch>
        </p:blipFill>
        <p:spPr bwMode="auto">
          <a:xfrm>
            <a:off x="5048252" y="857232"/>
            <a:ext cx="3595714" cy="1500198"/>
          </a:xfrm>
          <a:prstGeom prst="rect">
            <a:avLst/>
          </a:prstGeom>
          <a:noFill/>
        </p:spPr>
      </p:pic>
      <p:pic>
        <p:nvPicPr>
          <p:cNvPr id="1038" name="Picture 14" descr="http://900igr.net/up/datai/153233/0011-008-.jpg"/>
          <p:cNvPicPr>
            <a:picLocks noChangeAspect="1" noChangeArrowheads="1"/>
          </p:cNvPicPr>
          <p:nvPr/>
        </p:nvPicPr>
        <p:blipFill>
          <a:blip r:embed="rId7" cstate="print"/>
          <a:srcRect/>
          <a:stretch>
            <a:fillRect/>
          </a:stretch>
        </p:blipFill>
        <p:spPr bwMode="auto">
          <a:xfrm>
            <a:off x="5000628" y="4572008"/>
            <a:ext cx="2964677" cy="197645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ozlovaDN\Desktop\на презент\5730ee8ab64771549723cdfb.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6626" name="Picture 2"/>
          <p:cNvPicPr>
            <a:picLocks noChangeAspect="1" noChangeArrowheads="1"/>
          </p:cNvPicPr>
          <p:nvPr/>
        </p:nvPicPr>
        <p:blipFill>
          <a:blip r:embed="rId3" cstate="print"/>
          <a:srcRect/>
          <a:stretch>
            <a:fillRect/>
          </a:stretch>
        </p:blipFill>
        <p:spPr bwMode="auto">
          <a:xfrm>
            <a:off x="4929190" y="2071678"/>
            <a:ext cx="3644364" cy="4410359"/>
          </a:xfrm>
          <a:prstGeom prst="rect">
            <a:avLst/>
          </a:prstGeom>
          <a:ln>
            <a:noFill/>
          </a:ln>
          <a:effectLst>
            <a:glow rad="139700">
              <a:schemeClr val="accent6">
                <a:satMod val="175000"/>
                <a:alpha val="40000"/>
              </a:schemeClr>
            </a:glow>
            <a:outerShdw blurRad="292100" dist="139700" dir="2700000" algn="tl" rotWithShape="0">
              <a:srgbClr val="333333">
                <a:alpha val="65000"/>
              </a:srgbClr>
            </a:outerShdw>
          </a:effectLst>
        </p:spPr>
      </p:pic>
      <p:pic>
        <p:nvPicPr>
          <p:cNvPr id="26627" name="Picture 3"/>
          <p:cNvPicPr>
            <a:picLocks noChangeAspect="1" noChangeArrowheads="1"/>
          </p:cNvPicPr>
          <p:nvPr/>
        </p:nvPicPr>
        <p:blipFill>
          <a:blip r:embed="rId4" cstate="print"/>
          <a:srcRect l="1581" r="791" b="4921"/>
          <a:stretch>
            <a:fillRect/>
          </a:stretch>
        </p:blipFill>
        <p:spPr bwMode="auto">
          <a:xfrm>
            <a:off x="707235" y="3357562"/>
            <a:ext cx="3971970" cy="3107524"/>
          </a:xfrm>
          <a:prstGeom prst="rect">
            <a:avLst/>
          </a:prstGeom>
          <a:ln>
            <a:noFill/>
          </a:ln>
          <a:effectLst>
            <a:glow rad="139700">
              <a:schemeClr val="accent5">
                <a:satMod val="175000"/>
                <a:alpha val="40000"/>
              </a:schemeClr>
            </a:glow>
            <a:outerShdw blurRad="292100" dist="139700" dir="2700000" algn="tl" rotWithShape="0">
              <a:srgbClr val="333333">
                <a:alpha val="65000"/>
              </a:srgbClr>
            </a:outerShdw>
          </a:effectLst>
        </p:spPr>
      </p:pic>
      <p:sp>
        <p:nvSpPr>
          <p:cNvPr id="7" name="TextShape 1"/>
          <p:cNvSpPr txBox="1"/>
          <p:nvPr/>
        </p:nvSpPr>
        <p:spPr>
          <a:xfrm>
            <a:off x="500034" y="428604"/>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Как стать общественным наблюдателем?</a:t>
            </a:r>
          </a:p>
          <a:p>
            <a:pPr algn="ctr">
              <a:lnSpc>
                <a:spcPct val="100000"/>
              </a:lnSpc>
            </a:pPr>
            <a:endParaRPr lang="ru-RU" sz="24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sp>
        <p:nvSpPr>
          <p:cNvPr id="9" name="Прямоугольник 8"/>
          <p:cNvSpPr/>
          <p:nvPr/>
        </p:nvSpPr>
        <p:spPr>
          <a:xfrm>
            <a:off x="214282" y="857232"/>
            <a:ext cx="8358246" cy="1477328"/>
          </a:xfrm>
          <a:prstGeom prst="rect">
            <a:avLst/>
          </a:prstGeom>
        </p:spPr>
        <p:txBody>
          <a:bodyPr wrap="square">
            <a:spAutoFit/>
          </a:bodyPr>
          <a:lstStyle/>
          <a:p>
            <a:pPr marL="342900" indent="-342900" algn="just">
              <a:spcBef>
                <a:spcPct val="20000"/>
              </a:spcBef>
            </a:pPr>
            <a:r>
              <a:rPr lang="ru-RU" dirty="0" smtClean="0">
                <a:latin typeface="Times New Roman" pitchFamily="18" charset="0"/>
              </a:rPr>
              <a:t>		</a:t>
            </a:r>
            <a:r>
              <a:rPr lang="ru-RU" dirty="0" smtClean="0">
                <a:solidFill>
                  <a:srgbClr val="002060"/>
                </a:solidFill>
                <a:latin typeface="Times New Roman" pitchFamily="18" charset="0"/>
              </a:rPr>
              <a:t>Приказ Минобрнауки России от 28.06.2013 № 491 «Об утверждении порядка аккредитации 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 всероссийской олимпиады школьников и олимпиад школьников»</a:t>
            </a:r>
            <a:endParaRPr lang="ru-RU" dirty="0">
              <a:solidFill>
                <a:srgbClr val="002060"/>
              </a:solidFill>
              <a:latin typeface="Times New Roman" pitchFamily="18" charset="0"/>
            </a:endParaRPr>
          </a:p>
        </p:txBody>
      </p:sp>
      <p:pic>
        <p:nvPicPr>
          <p:cNvPr id="24578" name="Picture 2" descr="https://srv2.imgonline.com.ua/result_img/imgonline-com-ua-Transparent-backgr-fbQEQaxPsH3.png"/>
          <p:cNvPicPr>
            <a:picLocks noChangeAspect="1" noChangeArrowheads="1"/>
          </p:cNvPicPr>
          <p:nvPr/>
        </p:nvPicPr>
        <p:blipFill>
          <a:blip r:embed="rId5"/>
          <a:srcRect/>
          <a:stretch>
            <a:fillRect/>
          </a:stretch>
        </p:blipFill>
        <p:spPr bwMode="auto">
          <a:xfrm>
            <a:off x="1785918" y="2285992"/>
            <a:ext cx="1857388" cy="1054619"/>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KozlovaDN\Desktop\на презент\5730ee8ab64771549723cdfb.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9" name="TextShape 1"/>
          <p:cNvSpPr txBox="1"/>
          <p:nvPr/>
        </p:nvSpPr>
        <p:spPr>
          <a:xfrm>
            <a:off x="428596" y="428604"/>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В АУДИТОРИИ ПУНКТА ПРОВЕДЕНИЯ ЭКЗАМЕНОВ</a:t>
            </a:r>
          </a:p>
          <a:p>
            <a:pPr algn="ctr">
              <a:lnSpc>
                <a:spcPct val="100000"/>
              </a:lnSpc>
            </a:pP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 УЧАСТНИКАМ егэ  </a:t>
            </a:r>
            <a:r>
              <a:rPr lang="ru-RU" sz="24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rPr>
              <a:t>ЗАПРЕЩЕНО</a:t>
            </a:r>
          </a:p>
          <a:p>
            <a:pPr algn="ctr">
              <a:lnSpc>
                <a:spcPct val="100000"/>
              </a:lnSpc>
            </a:pPr>
            <a:endParaRPr lang="ru-RU" sz="24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23553" name="Picture 1" descr="C:\Users\KozlovaDN\Desktop\на брошуру\pamjatka_dlja_egeh.png"/>
          <p:cNvPicPr>
            <a:picLocks noChangeAspect="1" noChangeArrowheads="1"/>
          </p:cNvPicPr>
          <p:nvPr/>
        </p:nvPicPr>
        <p:blipFill>
          <a:blip r:embed="rId4"/>
          <a:srcRect t="3943"/>
          <a:stretch>
            <a:fillRect/>
          </a:stretch>
        </p:blipFill>
        <p:spPr bwMode="auto">
          <a:xfrm>
            <a:off x="1000100" y="1071546"/>
            <a:ext cx="7500990" cy="5191123"/>
          </a:xfrm>
          <a:prstGeom prst="rect">
            <a:avLst/>
          </a:prstGeom>
          <a:ln>
            <a:noFill/>
          </a:ln>
          <a:effectLst>
            <a:softEdge rad="112500"/>
          </a:effectLst>
        </p:spPr>
      </p:pic>
      <p:pic>
        <p:nvPicPr>
          <p:cNvPr id="23554" name="Picture 2"/>
          <p:cNvPicPr>
            <a:picLocks noChangeAspect="1" noChangeArrowheads="1"/>
          </p:cNvPicPr>
          <p:nvPr/>
        </p:nvPicPr>
        <p:blipFill>
          <a:blip r:embed="rId5"/>
          <a:srcRect/>
          <a:stretch>
            <a:fillRect/>
          </a:stretch>
        </p:blipFill>
        <p:spPr bwMode="auto">
          <a:xfrm>
            <a:off x="4901166" y="5964070"/>
            <a:ext cx="4242834" cy="893930"/>
          </a:xfrm>
          <a:prstGeom prst="rect">
            <a:avLst/>
          </a:prstGeom>
          <a:noFill/>
          <a:ln w="9525">
            <a:noFill/>
            <a:miter lim="800000"/>
            <a:headEnd/>
            <a:tailEnd/>
          </a:ln>
          <a:effectLst/>
        </p:spPr>
      </p:pic>
      <p:pic>
        <p:nvPicPr>
          <p:cNvPr id="23557" name="Picture 5"/>
          <p:cNvPicPr>
            <a:picLocks noChangeAspect="1" noChangeArrowheads="1"/>
          </p:cNvPicPr>
          <p:nvPr/>
        </p:nvPicPr>
        <p:blipFill>
          <a:blip r:embed="rId6" cstate="print"/>
          <a:srcRect/>
          <a:stretch>
            <a:fillRect/>
          </a:stretch>
        </p:blipFill>
        <p:spPr bwMode="auto">
          <a:xfrm>
            <a:off x="7500958" y="785794"/>
            <a:ext cx="1077357" cy="1380363"/>
          </a:xfrm>
          <a:prstGeom prst="rect">
            <a:avLst/>
          </a:prstGeom>
          <a:ln>
            <a:noFill/>
          </a:ln>
          <a:effectLst>
            <a:softEdge rad="112500"/>
          </a:effec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KozlovaDN\Desktop\на презент\5730ee8ab64771549723cdfb.pn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2" name="Прямоугольник 21"/>
          <p:cNvSpPr/>
          <p:nvPr/>
        </p:nvSpPr>
        <p:spPr>
          <a:xfrm>
            <a:off x="702835" y="1515475"/>
            <a:ext cx="1780933" cy="540000"/>
          </a:xfrm>
          <a:prstGeom prst="rect">
            <a:avLst/>
          </a:prstGeom>
          <a:solidFill>
            <a:schemeClr val="bg1">
              <a:lumMod val="95000"/>
              <a:alpha val="0"/>
            </a:schemeClr>
          </a:solidFill>
          <a:ln w="12700">
            <a:solidFill>
              <a:srgbClr val="496DA7"/>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b="1" dirty="0" smtClean="0">
                <a:solidFill>
                  <a:srgbClr val="496DA7"/>
                </a:solidFill>
                <a:latin typeface="Cambria" panose="02040503050406030204" pitchFamily="18" charset="0"/>
              </a:rPr>
              <a:t>МАТЕМАТИКА</a:t>
            </a:r>
            <a:endParaRPr lang="ru-RU" sz="1600" b="1" dirty="0">
              <a:solidFill>
                <a:srgbClr val="496DA7"/>
              </a:solidFill>
              <a:latin typeface="Cambria" panose="02040503050406030204" pitchFamily="18" charset="0"/>
            </a:endParaRPr>
          </a:p>
        </p:txBody>
      </p:sp>
      <p:sp>
        <p:nvSpPr>
          <p:cNvPr id="28" name="Прямоугольник 27"/>
          <p:cNvSpPr/>
          <p:nvPr/>
        </p:nvSpPr>
        <p:spPr>
          <a:xfrm>
            <a:off x="162838" y="1515475"/>
            <a:ext cx="540000" cy="540000"/>
          </a:xfrm>
          <a:prstGeom prst="rect">
            <a:avLst/>
          </a:prstGeom>
          <a:solidFill>
            <a:srgbClr val="496DA7"/>
          </a:solidFill>
          <a:ln w="12700">
            <a:solidFill>
              <a:srgbClr val="496DA7"/>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ru-RU" sz="1600" b="1" dirty="0">
                <a:solidFill>
                  <a:schemeClr val="bg1">
                    <a:lumMod val="95000"/>
                  </a:schemeClr>
                </a:solidFill>
                <a:latin typeface="Cambria" panose="02040503050406030204" pitchFamily="18" charset="0"/>
              </a:rPr>
              <a:t>1</a:t>
            </a:r>
          </a:p>
        </p:txBody>
      </p:sp>
      <p:sp>
        <p:nvSpPr>
          <p:cNvPr id="32" name="Прямоугольник 31"/>
          <p:cNvSpPr/>
          <p:nvPr/>
        </p:nvSpPr>
        <p:spPr>
          <a:xfrm>
            <a:off x="2483768" y="1515474"/>
            <a:ext cx="6471603" cy="540001"/>
          </a:xfrm>
          <a:prstGeom prst="rect">
            <a:avLst/>
          </a:prstGeom>
          <a:solidFill>
            <a:schemeClr val="tx2">
              <a:lumMod val="60000"/>
              <a:lumOff val="40000"/>
            </a:schemeClr>
          </a:solidFill>
          <a:ln w="12700">
            <a:solidFill>
              <a:srgbClr val="166824"/>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400" b="1" dirty="0" smtClean="0">
                <a:solidFill>
                  <a:schemeClr val="bg1"/>
                </a:solidFill>
                <a:latin typeface="Cambria" panose="02040503050406030204" pitchFamily="18" charset="0"/>
              </a:rPr>
              <a:t>ЛИНЕЙКА</a:t>
            </a:r>
            <a:endParaRPr lang="ru-RU" sz="1400" b="1" dirty="0">
              <a:solidFill>
                <a:schemeClr val="bg1"/>
              </a:solidFill>
              <a:latin typeface="Cambria" panose="02040503050406030204" pitchFamily="18" charset="0"/>
            </a:endParaRPr>
          </a:p>
        </p:txBody>
      </p:sp>
      <p:sp>
        <p:nvSpPr>
          <p:cNvPr id="33" name="Прямоугольник 32"/>
          <p:cNvSpPr/>
          <p:nvPr/>
        </p:nvSpPr>
        <p:spPr>
          <a:xfrm>
            <a:off x="702834" y="3535281"/>
            <a:ext cx="1780934" cy="540000"/>
          </a:xfrm>
          <a:prstGeom prst="rect">
            <a:avLst/>
          </a:prstGeom>
          <a:solidFill>
            <a:schemeClr val="bg1">
              <a:lumMod val="95000"/>
              <a:alpha val="0"/>
            </a:schemeClr>
          </a:solidFill>
          <a:ln w="12700">
            <a:solidFill>
              <a:srgbClr val="496DA7"/>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b="1" dirty="0" smtClean="0">
                <a:solidFill>
                  <a:srgbClr val="496DA7"/>
                </a:solidFill>
                <a:latin typeface="Cambria" panose="02040503050406030204" pitchFamily="18" charset="0"/>
              </a:rPr>
              <a:t>ХИМИЯ</a:t>
            </a:r>
            <a:endParaRPr lang="ru-RU" sz="1600" dirty="0">
              <a:solidFill>
                <a:srgbClr val="496DA7"/>
              </a:solidFill>
              <a:latin typeface="Cambria" panose="02040503050406030204" pitchFamily="18" charset="0"/>
            </a:endParaRPr>
          </a:p>
        </p:txBody>
      </p:sp>
      <p:sp>
        <p:nvSpPr>
          <p:cNvPr id="34" name="Прямоугольник 33"/>
          <p:cNvSpPr/>
          <p:nvPr/>
        </p:nvSpPr>
        <p:spPr>
          <a:xfrm>
            <a:off x="162835" y="3535281"/>
            <a:ext cx="540000" cy="540000"/>
          </a:xfrm>
          <a:prstGeom prst="rect">
            <a:avLst/>
          </a:prstGeom>
          <a:solidFill>
            <a:srgbClr val="496DA7"/>
          </a:solidFill>
          <a:ln w="12700">
            <a:solidFill>
              <a:srgbClr val="496DA7"/>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ru-RU" sz="1600" b="1" dirty="0" smtClean="0">
                <a:solidFill>
                  <a:schemeClr val="bg1">
                    <a:lumMod val="95000"/>
                  </a:schemeClr>
                </a:solidFill>
                <a:latin typeface="Cambria" panose="02040503050406030204" pitchFamily="18" charset="0"/>
              </a:rPr>
              <a:t>3</a:t>
            </a:r>
            <a:endParaRPr lang="ru-RU" sz="1600" b="1" dirty="0">
              <a:solidFill>
                <a:schemeClr val="bg1">
                  <a:lumMod val="95000"/>
                </a:schemeClr>
              </a:solidFill>
              <a:latin typeface="Cambria" panose="02040503050406030204" pitchFamily="18" charset="0"/>
            </a:endParaRPr>
          </a:p>
        </p:txBody>
      </p:sp>
      <p:sp>
        <p:nvSpPr>
          <p:cNvPr id="35" name="Прямоугольник 34"/>
          <p:cNvSpPr/>
          <p:nvPr/>
        </p:nvSpPr>
        <p:spPr>
          <a:xfrm>
            <a:off x="2483768" y="3533489"/>
            <a:ext cx="6471600" cy="541792"/>
          </a:xfrm>
          <a:prstGeom prst="rect">
            <a:avLst/>
          </a:prstGeom>
          <a:solidFill>
            <a:schemeClr val="tx2">
              <a:lumMod val="60000"/>
              <a:lumOff val="40000"/>
            </a:schemeClr>
          </a:solidFill>
          <a:ln w="12700">
            <a:solidFill>
              <a:srgbClr val="166824"/>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400" b="1" dirty="0">
                <a:solidFill>
                  <a:schemeClr val="bg1"/>
                </a:solidFill>
                <a:latin typeface="Cambria" panose="02040503050406030204" pitchFamily="18" charset="0"/>
              </a:rPr>
              <a:t>НЕПРОГРАММИРУЕМЫЙ КАЛЬКУЛЯТОР</a:t>
            </a:r>
          </a:p>
        </p:txBody>
      </p:sp>
      <p:sp>
        <p:nvSpPr>
          <p:cNvPr id="64" name="Прямоугольник 63"/>
          <p:cNvSpPr/>
          <p:nvPr/>
        </p:nvSpPr>
        <p:spPr>
          <a:xfrm>
            <a:off x="702834" y="2525378"/>
            <a:ext cx="1780934" cy="540000"/>
          </a:xfrm>
          <a:prstGeom prst="rect">
            <a:avLst/>
          </a:prstGeom>
          <a:solidFill>
            <a:schemeClr val="bg1">
              <a:lumMod val="95000"/>
              <a:alpha val="0"/>
            </a:schemeClr>
          </a:solidFill>
          <a:ln w="12700">
            <a:solidFill>
              <a:srgbClr val="496DA7"/>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b="1" dirty="0" smtClean="0">
                <a:solidFill>
                  <a:srgbClr val="496DA7"/>
                </a:solidFill>
                <a:latin typeface="Cambria" panose="02040503050406030204" pitchFamily="18" charset="0"/>
              </a:rPr>
              <a:t>ФИЗИКА</a:t>
            </a:r>
            <a:endParaRPr lang="ru-RU" sz="1600" dirty="0">
              <a:solidFill>
                <a:srgbClr val="496DA7"/>
              </a:solidFill>
              <a:latin typeface="Cambria" panose="02040503050406030204" pitchFamily="18" charset="0"/>
            </a:endParaRPr>
          </a:p>
        </p:txBody>
      </p:sp>
      <p:sp>
        <p:nvSpPr>
          <p:cNvPr id="65" name="Прямоугольник 64"/>
          <p:cNvSpPr/>
          <p:nvPr/>
        </p:nvSpPr>
        <p:spPr>
          <a:xfrm>
            <a:off x="162836" y="2525378"/>
            <a:ext cx="540000" cy="540000"/>
          </a:xfrm>
          <a:prstGeom prst="rect">
            <a:avLst/>
          </a:prstGeom>
          <a:solidFill>
            <a:srgbClr val="496DA7"/>
          </a:solidFill>
          <a:ln w="12700">
            <a:solidFill>
              <a:srgbClr val="496DA7"/>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ru-RU" sz="1600" b="1" dirty="0">
                <a:solidFill>
                  <a:schemeClr val="bg1">
                    <a:lumMod val="95000"/>
                  </a:schemeClr>
                </a:solidFill>
                <a:latin typeface="Cambria" panose="02040503050406030204" pitchFamily="18" charset="0"/>
              </a:rPr>
              <a:t>2</a:t>
            </a:r>
          </a:p>
        </p:txBody>
      </p:sp>
      <p:sp>
        <p:nvSpPr>
          <p:cNvPr id="66" name="Прямоугольник 65"/>
          <p:cNvSpPr/>
          <p:nvPr/>
        </p:nvSpPr>
        <p:spPr>
          <a:xfrm>
            <a:off x="2483768" y="2523586"/>
            <a:ext cx="6471600" cy="541792"/>
          </a:xfrm>
          <a:prstGeom prst="rect">
            <a:avLst/>
          </a:prstGeom>
          <a:solidFill>
            <a:schemeClr val="tx2">
              <a:lumMod val="60000"/>
              <a:lumOff val="40000"/>
            </a:schemeClr>
          </a:solidFill>
          <a:ln w="12700">
            <a:solidFill>
              <a:srgbClr val="166824"/>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400" b="1" dirty="0" smtClean="0">
                <a:solidFill>
                  <a:schemeClr val="bg1"/>
                </a:solidFill>
                <a:latin typeface="Cambria" panose="02040503050406030204" pitchFamily="18" charset="0"/>
              </a:rPr>
              <a:t>ЛИНЕЙКА, НЕПРОГРАММИРУЕМЫЙ КАЛЬКУЛЯТОР</a:t>
            </a:r>
            <a:endParaRPr lang="ru-RU" sz="1400" b="1" dirty="0">
              <a:solidFill>
                <a:schemeClr val="bg1"/>
              </a:solidFill>
              <a:latin typeface="Cambria" panose="02040503050406030204" pitchFamily="18" charset="0"/>
            </a:endParaRPr>
          </a:p>
        </p:txBody>
      </p:sp>
      <p:sp>
        <p:nvSpPr>
          <p:cNvPr id="13" name="Прямоугольник 12"/>
          <p:cNvSpPr/>
          <p:nvPr/>
        </p:nvSpPr>
        <p:spPr>
          <a:xfrm>
            <a:off x="710667" y="4545184"/>
            <a:ext cx="1773101" cy="540000"/>
          </a:xfrm>
          <a:prstGeom prst="rect">
            <a:avLst/>
          </a:prstGeom>
          <a:solidFill>
            <a:schemeClr val="bg1">
              <a:lumMod val="95000"/>
              <a:alpha val="0"/>
            </a:schemeClr>
          </a:solidFill>
          <a:ln w="12700">
            <a:solidFill>
              <a:srgbClr val="496DA7"/>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600" b="1" dirty="0" smtClean="0">
                <a:solidFill>
                  <a:srgbClr val="496DA7"/>
                </a:solidFill>
                <a:latin typeface="Cambria" panose="02040503050406030204" pitchFamily="18" charset="0"/>
              </a:rPr>
              <a:t>ГЕОГРАФИЯ</a:t>
            </a:r>
            <a:endParaRPr lang="ru-RU" sz="1600" dirty="0">
              <a:solidFill>
                <a:srgbClr val="496DA7"/>
              </a:solidFill>
              <a:latin typeface="Cambria" panose="02040503050406030204" pitchFamily="18" charset="0"/>
            </a:endParaRPr>
          </a:p>
        </p:txBody>
      </p:sp>
      <p:sp>
        <p:nvSpPr>
          <p:cNvPr id="14" name="Прямоугольник 13"/>
          <p:cNvSpPr/>
          <p:nvPr/>
        </p:nvSpPr>
        <p:spPr>
          <a:xfrm>
            <a:off x="170669" y="4545184"/>
            <a:ext cx="540000" cy="540000"/>
          </a:xfrm>
          <a:prstGeom prst="rect">
            <a:avLst/>
          </a:prstGeom>
          <a:solidFill>
            <a:srgbClr val="496DA7"/>
          </a:solidFill>
          <a:ln w="12700">
            <a:solidFill>
              <a:srgbClr val="496DA7"/>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ru-RU" sz="1600" b="1" dirty="0" smtClean="0">
                <a:solidFill>
                  <a:schemeClr val="bg1">
                    <a:lumMod val="95000"/>
                  </a:schemeClr>
                </a:solidFill>
                <a:latin typeface="Cambria" panose="02040503050406030204" pitchFamily="18" charset="0"/>
              </a:rPr>
              <a:t>4</a:t>
            </a:r>
            <a:endParaRPr lang="ru-RU" sz="1600" b="1" dirty="0">
              <a:solidFill>
                <a:schemeClr val="bg1">
                  <a:lumMod val="95000"/>
                </a:schemeClr>
              </a:solidFill>
              <a:latin typeface="Cambria" panose="02040503050406030204" pitchFamily="18" charset="0"/>
            </a:endParaRPr>
          </a:p>
        </p:txBody>
      </p:sp>
      <p:sp>
        <p:nvSpPr>
          <p:cNvPr id="15" name="Прямоугольник 14"/>
          <p:cNvSpPr/>
          <p:nvPr/>
        </p:nvSpPr>
        <p:spPr>
          <a:xfrm>
            <a:off x="2483768" y="4543392"/>
            <a:ext cx="6479433" cy="541792"/>
          </a:xfrm>
          <a:prstGeom prst="rect">
            <a:avLst/>
          </a:prstGeom>
          <a:solidFill>
            <a:schemeClr val="tx2">
              <a:lumMod val="60000"/>
              <a:lumOff val="40000"/>
            </a:schemeClr>
          </a:solidFill>
          <a:ln w="12700">
            <a:solidFill>
              <a:srgbClr val="166824"/>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ru-RU" sz="1400" b="1" dirty="0">
                <a:solidFill>
                  <a:schemeClr val="bg1"/>
                </a:solidFill>
                <a:latin typeface="Cambria" panose="02040503050406030204" pitchFamily="18" charset="0"/>
              </a:rPr>
              <a:t>ЛИНЕЙКА, </a:t>
            </a:r>
            <a:r>
              <a:rPr lang="ru-RU" sz="1400" b="1" dirty="0" smtClean="0">
                <a:solidFill>
                  <a:schemeClr val="bg1"/>
                </a:solidFill>
                <a:latin typeface="Cambria" panose="02040503050406030204" pitchFamily="18" charset="0"/>
              </a:rPr>
              <a:t>ТРАНСПОРТИР, НЕПРОГРАММИРУЕМЫЙ </a:t>
            </a:r>
            <a:r>
              <a:rPr lang="ru-RU" sz="1400" b="1" dirty="0">
                <a:solidFill>
                  <a:schemeClr val="bg1"/>
                </a:solidFill>
                <a:latin typeface="Cambria" panose="02040503050406030204" pitchFamily="18" charset="0"/>
              </a:rPr>
              <a:t>КАЛЬКУЛЯТОР</a:t>
            </a:r>
          </a:p>
        </p:txBody>
      </p:sp>
      <p:sp>
        <p:nvSpPr>
          <p:cNvPr id="16" name="Прямоугольник 15"/>
          <p:cNvSpPr/>
          <p:nvPr/>
        </p:nvSpPr>
        <p:spPr>
          <a:xfrm>
            <a:off x="167183" y="5399277"/>
            <a:ext cx="8797305" cy="910043"/>
          </a:xfrm>
          <a:prstGeom prst="rect">
            <a:avLst/>
          </a:prstGeom>
          <a:solidFill>
            <a:schemeClr val="bg1">
              <a:lumMod val="95000"/>
              <a:alpha val="0"/>
            </a:schemeClr>
          </a:solidFill>
          <a:ln w="15875">
            <a:solidFill>
              <a:srgbClr val="C00000"/>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ru-RU" sz="1600" b="1" dirty="0" smtClean="0">
                <a:solidFill>
                  <a:srgbClr val="C00000"/>
                </a:solidFill>
                <a:effectLst>
                  <a:glow rad="101600">
                    <a:schemeClr val="accent2">
                      <a:satMod val="175000"/>
                      <a:alpha val="40000"/>
                    </a:schemeClr>
                  </a:glow>
                </a:effectLst>
                <a:latin typeface="Times New Roman" pitchFamily="18" charset="0"/>
                <a:cs typeface="Times New Roman" pitchFamily="18" charset="0"/>
              </a:rPr>
              <a:t>ИНЫЕ СРЕДСТВА ОБУЧЕНИЯ И ВОСПИТАНИЯ ИСПОЛЬЗОВАТЬ НА ЕГЭ</a:t>
            </a:r>
            <a:br>
              <a:rPr lang="ru-RU" sz="1600" b="1" dirty="0" smtClean="0">
                <a:solidFill>
                  <a:srgbClr val="C00000"/>
                </a:solidFill>
                <a:effectLst>
                  <a:glow rad="101600">
                    <a:schemeClr val="accent2">
                      <a:satMod val="175000"/>
                      <a:alpha val="40000"/>
                    </a:schemeClr>
                  </a:glow>
                </a:effectLst>
                <a:latin typeface="Times New Roman" pitchFamily="18" charset="0"/>
                <a:cs typeface="Times New Roman" pitchFamily="18" charset="0"/>
              </a:rPr>
            </a:br>
            <a:r>
              <a:rPr lang="ru-RU" sz="1600" b="1" dirty="0" smtClean="0">
                <a:solidFill>
                  <a:srgbClr val="C00000"/>
                </a:solidFill>
                <a:effectLst>
                  <a:glow rad="101600">
                    <a:schemeClr val="accent2">
                      <a:satMod val="175000"/>
                      <a:alpha val="40000"/>
                    </a:schemeClr>
                  </a:glow>
                </a:effectLst>
                <a:latin typeface="Times New Roman" pitchFamily="18" charset="0"/>
                <a:cs typeface="Times New Roman" pitchFamily="18" charset="0"/>
              </a:rPr>
              <a:t>КАТЕГОРИЧЕСКИ ЗАПРЕЩЕНО!</a:t>
            </a:r>
            <a:endParaRPr lang="ru-RU" sz="1600" b="1" dirty="0">
              <a:solidFill>
                <a:srgbClr val="C00000"/>
              </a:solidFill>
              <a:effectLst>
                <a:glow rad="101600">
                  <a:schemeClr val="accent2">
                    <a:satMod val="175000"/>
                    <a:alpha val="40000"/>
                  </a:schemeClr>
                </a:glow>
              </a:effectLst>
              <a:latin typeface="Times New Roman" pitchFamily="18" charset="0"/>
              <a:cs typeface="Times New Roman" pitchFamily="18" charset="0"/>
            </a:endParaRPr>
          </a:p>
        </p:txBody>
      </p:sp>
      <p:sp>
        <p:nvSpPr>
          <p:cNvPr id="20" name="TextShape 1"/>
          <p:cNvSpPr txBox="1"/>
          <p:nvPr/>
        </p:nvSpPr>
        <p:spPr>
          <a:xfrm>
            <a:off x="357158" y="428604"/>
            <a:ext cx="8393016" cy="714380"/>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Дополнительные средства, разрешенные на ЕГЭ</a:t>
            </a:r>
          </a:p>
          <a:p>
            <a:pPr algn="ctr">
              <a:lnSpc>
                <a:spcPct val="100000"/>
              </a:lnSpc>
            </a:pPr>
            <a:endParaRPr lang="ru-RU" sz="28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8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pic>
        <p:nvPicPr>
          <p:cNvPr id="21506" name="Picture 2" descr="https://srv2.imgonline.com.ua/result_img/imgonline-com-ua-Transparent-backgr-HdHEy5ZtxRo3Kwx.png"/>
          <p:cNvPicPr>
            <a:picLocks noChangeAspect="1" noChangeArrowheads="1"/>
          </p:cNvPicPr>
          <p:nvPr/>
        </p:nvPicPr>
        <p:blipFill>
          <a:blip r:embed="rId4"/>
          <a:srcRect/>
          <a:stretch>
            <a:fillRect/>
          </a:stretch>
        </p:blipFill>
        <p:spPr bwMode="auto">
          <a:xfrm>
            <a:off x="6215074" y="500042"/>
            <a:ext cx="2770900" cy="3357586"/>
          </a:xfrm>
          <a:prstGeom prst="rect">
            <a:avLst/>
          </a:prstGeom>
          <a:noFill/>
        </p:spPr>
      </p:pic>
    </p:spTree>
    <p:extLst>
      <p:ext uri="{BB962C8B-B14F-4D97-AF65-F5344CB8AC3E}">
        <p14:creationId xmlns="" xmlns:p14="http://schemas.microsoft.com/office/powerpoint/2010/main" val="17668647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0" name="Picture 8" descr="https://srv4.imgonline.com.ua/result_img/imgonline-com-ua-Transparent-backgr-plVVzrblvqRT7NtK.png"/>
          <p:cNvPicPr>
            <a:picLocks noChangeAspect="1" noChangeArrowheads="1"/>
          </p:cNvPicPr>
          <p:nvPr/>
        </p:nvPicPr>
        <p:blipFill>
          <a:blip r:embed="rId2">
            <a:lum bright="10000"/>
          </a:blip>
          <a:srcRect/>
          <a:stretch>
            <a:fillRect/>
          </a:stretch>
        </p:blipFill>
        <p:spPr bwMode="auto">
          <a:xfrm>
            <a:off x="6572264" y="3357562"/>
            <a:ext cx="2216587" cy="2281237"/>
          </a:xfrm>
          <a:prstGeom prst="rect">
            <a:avLst/>
          </a:prstGeom>
          <a:noFill/>
        </p:spPr>
      </p:pic>
      <p:pic>
        <p:nvPicPr>
          <p:cNvPr id="14" name="Picture 3" descr="C:\Users\KozlovaDN\Desktop\на презент\5730ee8ab64771549723cdfb.png"/>
          <p:cNvPicPr>
            <a:picLocks noChangeAspect="1" noChangeArrowheads="1"/>
          </p:cNvPicPr>
          <p:nvPr/>
        </p:nvPicPr>
        <p:blipFill>
          <a:blip r:embed="rId3"/>
          <a:srcRect/>
          <a:stretch>
            <a:fillRect/>
          </a:stretch>
        </p:blipFill>
        <p:spPr bwMode="auto">
          <a:xfrm>
            <a:off x="0" y="0"/>
            <a:ext cx="9144000" cy="6858000"/>
          </a:xfrm>
          <a:prstGeom prst="rect">
            <a:avLst/>
          </a:prstGeom>
          <a:noFill/>
          <a:ln>
            <a:noFill/>
            <a:prstDash val="sysDash"/>
          </a:ln>
        </p:spPr>
      </p:pic>
      <p:pic>
        <p:nvPicPr>
          <p:cNvPr id="18438" name="Picture 6" descr="https://srv2.imgonline.com.ua/result_img/imgonline-com-ua-Transparent-backgr-EWmPN9brfA1yjY.png"/>
          <p:cNvPicPr>
            <a:picLocks noChangeAspect="1" noChangeArrowheads="1"/>
          </p:cNvPicPr>
          <p:nvPr/>
        </p:nvPicPr>
        <p:blipFill>
          <a:blip r:embed="rId4">
            <a:lum bright="10000"/>
          </a:blip>
          <a:srcRect/>
          <a:stretch>
            <a:fillRect/>
          </a:stretch>
        </p:blipFill>
        <p:spPr bwMode="auto">
          <a:xfrm>
            <a:off x="6286512" y="1142984"/>
            <a:ext cx="2647950" cy="2486026"/>
          </a:xfrm>
          <a:prstGeom prst="rect">
            <a:avLst/>
          </a:prstGeom>
          <a:noFill/>
        </p:spPr>
      </p:pic>
      <p:pic>
        <p:nvPicPr>
          <p:cNvPr id="18434" name="Picture 2" descr="https://www.imgonline.com.ua/result_img/imgonline-com-ua-Transparent-backgr-FZi0uRKBwYOY8.png"/>
          <p:cNvPicPr>
            <a:picLocks noChangeAspect="1" noChangeArrowheads="1"/>
          </p:cNvPicPr>
          <p:nvPr/>
        </p:nvPicPr>
        <p:blipFill>
          <a:blip r:embed="rId5"/>
          <a:srcRect/>
          <a:stretch>
            <a:fillRect/>
          </a:stretch>
        </p:blipFill>
        <p:spPr bwMode="auto">
          <a:xfrm>
            <a:off x="142844" y="928670"/>
            <a:ext cx="5786446" cy="5250322"/>
          </a:xfrm>
          <a:prstGeom prst="rect">
            <a:avLst/>
          </a:prstGeom>
          <a:noFill/>
        </p:spPr>
      </p:pic>
      <p:sp>
        <p:nvSpPr>
          <p:cNvPr id="7" name="Прямоугольник 6"/>
          <p:cNvSpPr/>
          <p:nvPr/>
        </p:nvSpPr>
        <p:spPr>
          <a:xfrm>
            <a:off x="1142976" y="1285860"/>
            <a:ext cx="4176712" cy="720725"/>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rgbClr val="002060"/>
                </a:solidFill>
                <a:latin typeface="Times New Roman" pitchFamily="18" charset="0"/>
                <a:cs typeface="Times New Roman" pitchFamily="18" charset="0"/>
              </a:rPr>
              <a:t>Удаление </a:t>
            </a:r>
            <a:r>
              <a:rPr lang="ru-RU" b="1" dirty="0" smtClean="0">
                <a:solidFill>
                  <a:srgbClr val="002060"/>
                </a:solidFill>
                <a:latin typeface="Times New Roman" pitchFamily="18" charset="0"/>
                <a:cs typeface="Times New Roman" pitchFamily="18" charset="0"/>
              </a:rPr>
              <a:t>участника с экзамена </a:t>
            </a:r>
            <a:r>
              <a:rPr lang="ru-RU" b="1" dirty="0">
                <a:solidFill>
                  <a:srgbClr val="002060"/>
                </a:solidFill>
                <a:latin typeface="Times New Roman" pitchFamily="18" charset="0"/>
                <a:cs typeface="Times New Roman" pitchFamily="18" charset="0"/>
              </a:rPr>
              <a:t>за </a:t>
            </a:r>
            <a:r>
              <a:rPr lang="ru-RU" b="1" dirty="0" smtClean="0">
                <a:solidFill>
                  <a:srgbClr val="002060"/>
                </a:solidFill>
                <a:latin typeface="Times New Roman" pitchFamily="18" charset="0"/>
                <a:cs typeface="Times New Roman" pitchFamily="18" charset="0"/>
              </a:rPr>
              <a:t>нарушение Порядка</a:t>
            </a:r>
            <a:endParaRPr lang="ru-RU" b="1" dirty="0">
              <a:solidFill>
                <a:srgbClr val="002060"/>
              </a:solidFill>
              <a:latin typeface="Times New Roman" pitchFamily="18" charset="0"/>
              <a:cs typeface="Times New Roman" pitchFamily="18" charset="0"/>
            </a:endParaRPr>
          </a:p>
        </p:txBody>
      </p:sp>
      <p:sp>
        <p:nvSpPr>
          <p:cNvPr id="8" name="Прямоугольник 7"/>
          <p:cNvSpPr/>
          <p:nvPr/>
        </p:nvSpPr>
        <p:spPr>
          <a:xfrm>
            <a:off x="1071538" y="3357562"/>
            <a:ext cx="4157662" cy="877887"/>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rgbClr val="002060"/>
                </a:solidFill>
                <a:latin typeface="Times New Roman" pitchFamily="18" charset="0"/>
                <a:cs typeface="Times New Roman" pitchFamily="18" charset="0"/>
              </a:rPr>
              <a:t>Аннулирование при нарушении организатором или иным лицом </a:t>
            </a:r>
          </a:p>
          <a:p>
            <a:pPr algn="ctr" fontAlgn="auto">
              <a:spcBef>
                <a:spcPts val="0"/>
              </a:spcBef>
              <a:spcAft>
                <a:spcPts val="0"/>
              </a:spcAft>
              <a:defRPr/>
            </a:pPr>
            <a:r>
              <a:rPr lang="ru-RU" b="1" dirty="0">
                <a:solidFill>
                  <a:srgbClr val="002060"/>
                </a:solidFill>
                <a:latin typeface="Times New Roman" pitchFamily="18" charset="0"/>
                <a:cs typeface="Times New Roman" pitchFamily="18" charset="0"/>
              </a:rPr>
              <a:t>(в т.ч. неустановленным)</a:t>
            </a:r>
          </a:p>
        </p:txBody>
      </p:sp>
      <p:sp>
        <p:nvSpPr>
          <p:cNvPr id="9" name="Прямоугольник 8"/>
          <p:cNvSpPr/>
          <p:nvPr/>
        </p:nvSpPr>
        <p:spPr>
          <a:xfrm>
            <a:off x="1142976" y="2357430"/>
            <a:ext cx="4214842" cy="642942"/>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rgbClr val="002060"/>
                </a:solidFill>
                <a:latin typeface="Times New Roman" pitchFamily="18" charset="0"/>
                <a:cs typeface="Times New Roman" pitchFamily="18" charset="0"/>
              </a:rPr>
              <a:t>Аннулирование за нарушение </a:t>
            </a:r>
          </a:p>
          <a:p>
            <a:pPr algn="ctr" fontAlgn="auto">
              <a:spcBef>
                <a:spcPts val="0"/>
              </a:spcBef>
              <a:spcAft>
                <a:spcPts val="0"/>
              </a:spcAft>
              <a:defRPr/>
            </a:pPr>
            <a:r>
              <a:rPr lang="ru-RU" b="1" dirty="0">
                <a:solidFill>
                  <a:srgbClr val="002060"/>
                </a:solidFill>
                <a:latin typeface="Times New Roman" pitchFamily="18" charset="0"/>
                <a:cs typeface="Times New Roman" pitchFamily="18" charset="0"/>
              </a:rPr>
              <a:t>(в т.ч. выявленное при перепроверке)</a:t>
            </a:r>
          </a:p>
        </p:txBody>
      </p:sp>
      <p:sp>
        <p:nvSpPr>
          <p:cNvPr id="11" name="Нашивка 10"/>
          <p:cNvSpPr/>
          <p:nvPr/>
        </p:nvSpPr>
        <p:spPr>
          <a:xfrm>
            <a:off x="5786446" y="1643050"/>
            <a:ext cx="857256" cy="3357586"/>
          </a:xfrm>
          <a:prstGeom prst="chevron">
            <a:avLst>
              <a:gd name="adj" fmla="val 67860"/>
            </a:avLst>
          </a:prstGeom>
          <a:solidFill>
            <a:srgbClr val="FFE285">
              <a:alpha val="31000"/>
            </a:srgbClr>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ru-RU" dirty="0">
              <a:solidFill>
                <a:schemeClr val="tx1"/>
              </a:solidFill>
              <a:effectLst>
                <a:glow rad="139700">
                  <a:schemeClr val="accent6">
                    <a:satMod val="175000"/>
                    <a:alpha val="40000"/>
                  </a:schemeClr>
                </a:glow>
                <a:reflection blurRad="6350" stA="60000" endA="900" endPos="58000" dir="5400000" sy="-100000" algn="bl" rotWithShape="0"/>
              </a:effectLst>
            </a:endParaRPr>
          </a:p>
        </p:txBody>
      </p:sp>
      <p:sp>
        <p:nvSpPr>
          <p:cNvPr id="81928" name="TextBox 11"/>
          <p:cNvSpPr txBox="1">
            <a:spLocks noChangeArrowheads="1"/>
          </p:cNvSpPr>
          <p:nvPr/>
        </p:nvSpPr>
        <p:spPr bwMode="auto">
          <a:xfrm>
            <a:off x="6643702" y="1643050"/>
            <a:ext cx="1944688" cy="1323439"/>
          </a:xfrm>
          <a:prstGeom prst="rect">
            <a:avLst/>
          </a:prstGeom>
          <a:noFill/>
          <a:ln w="9525">
            <a:noFill/>
            <a:miter lim="800000"/>
            <a:headEnd/>
            <a:tailEnd/>
          </a:ln>
        </p:spPr>
        <p:txBody>
          <a:bodyPr anchor="ctr">
            <a:spAutoFit/>
          </a:bodyPr>
          <a:lstStyle/>
          <a:p>
            <a:pPr algn="ctr"/>
            <a:r>
              <a:rPr lang="ru-RU" sz="1600" b="1" dirty="0">
                <a:solidFill>
                  <a:srgbClr val="002060"/>
                </a:solidFill>
                <a:latin typeface="Times New Roman" pitchFamily="18" charset="0"/>
                <a:cs typeface="Times New Roman" pitchFamily="18" charset="0"/>
              </a:rPr>
              <a:t>Без права пересдачи в текущем </a:t>
            </a:r>
            <a:r>
              <a:rPr lang="ru-RU" sz="1600" b="1" dirty="0" smtClean="0">
                <a:solidFill>
                  <a:srgbClr val="002060"/>
                </a:solidFill>
                <a:latin typeface="Times New Roman" pitchFamily="18" charset="0"/>
                <a:cs typeface="Times New Roman" pitchFamily="18" charset="0"/>
              </a:rPr>
              <a:t>году ЕГЭ по предметам по выбору</a:t>
            </a:r>
            <a:endParaRPr lang="ru-RU" sz="1600" b="1" dirty="0">
              <a:solidFill>
                <a:srgbClr val="002060"/>
              </a:solidFill>
              <a:latin typeface="Times New Roman" pitchFamily="18" charset="0"/>
              <a:cs typeface="Times New Roman" pitchFamily="18" charset="0"/>
            </a:endParaRPr>
          </a:p>
        </p:txBody>
      </p:sp>
      <p:sp>
        <p:nvSpPr>
          <p:cNvPr id="81930" name="TextBox 13"/>
          <p:cNvSpPr txBox="1">
            <a:spLocks noChangeArrowheads="1"/>
          </p:cNvSpPr>
          <p:nvPr/>
        </p:nvSpPr>
        <p:spPr bwMode="auto">
          <a:xfrm>
            <a:off x="6699278" y="4214818"/>
            <a:ext cx="1944688" cy="615553"/>
          </a:xfrm>
          <a:prstGeom prst="rect">
            <a:avLst/>
          </a:prstGeom>
          <a:noFill/>
          <a:ln w="9525">
            <a:noFill/>
            <a:miter lim="800000"/>
            <a:headEnd/>
            <a:tailEnd/>
          </a:ln>
        </p:spPr>
        <p:txBody>
          <a:bodyPr anchor="ctr">
            <a:spAutoFit/>
          </a:bodyPr>
          <a:lstStyle/>
          <a:p>
            <a:pPr algn="ctr"/>
            <a:r>
              <a:rPr lang="ru-RU" sz="1700" b="1" dirty="0">
                <a:solidFill>
                  <a:srgbClr val="002060"/>
                </a:solidFill>
                <a:latin typeface="Times New Roman" pitchFamily="18" charset="0"/>
                <a:cs typeface="Times New Roman" pitchFamily="18" charset="0"/>
              </a:rPr>
              <a:t>С правом пересдачи</a:t>
            </a:r>
          </a:p>
        </p:txBody>
      </p:sp>
      <p:sp>
        <p:nvSpPr>
          <p:cNvPr id="16" name="Прямоугольник 15"/>
          <p:cNvSpPr/>
          <p:nvPr/>
        </p:nvSpPr>
        <p:spPr>
          <a:xfrm>
            <a:off x="1000100" y="4414852"/>
            <a:ext cx="4429156" cy="1157288"/>
          </a:xfrm>
          <a:prstGeom prst="rect">
            <a:avLst/>
          </a:prstGeom>
          <a:no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700" b="1" dirty="0">
                <a:solidFill>
                  <a:srgbClr val="002060"/>
                </a:solidFill>
                <a:latin typeface="Times New Roman" pitchFamily="18" charset="0"/>
                <a:cs typeface="Times New Roman" pitchFamily="18" charset="0"/>
              </a:rPr>
              <a:t>В случае остановки экзамена членом ГЭК (по согласованию с председателем ГЭК) в отдельных аудиториях или во всем ППЭ</a:t>
            </a:r>
          </a:p>
        </p:txBody>
      </p:sp>
      <p:sp>
        <p:nvSpPr>
          <p:cNvPr id="18" name="TextShape 1"/>
          <p:cNvSpPr txBox="1"/>
          <p:nvPr/>
        </p:nvSpPr>
        <p:spPr>
          <a:xfrm>
            <a:off x="500034" y="214290"/>
            <a:ext cx="8358246" cy="857256"/>
          </a:xfrm>
          <a:prstGeom prst="rect">
            <a:avLst/>
          </a:prstGeom>
          <a:solidFill>
            <a:srgbClr val="F2F2F2"/>
          </a:solidFill>
          <a:ln>
            <a:noFill/>
          </a:ln>
          <a:effectLst>
            <a:softEdge rad="127000"/>
          </a:effectLst>
        </p:spPr>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00000"/>
              </a:lnSpc>
            </a:pP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Удаление с экзамена, аннулирование  результатов и пересдача</a:t>
            </a:r>
          </a:p>
          <a:p>
            <a:pPr algn="ctr">
              <a:lnSpc>
                <a:spcPct val="100000"/>
              </a:lnSpc>
            </a:pPr>
            <a:endParaRPr lang="ru-RU" sz="2400" b="1" cap="all" dirty="0" smtClean="0">
              <a:ln w="0"/>
              <a:solidFill>
                <a:srgbClr val="E1590D"/>
              </a:solidFill>
              <a:effectLst>
                <a:reflection blurRad="12700" stA="50000" endPos="50000" dist="5000" dir="5400000" sy="-100000" rotWithShape="0"/>
              </a:effectLst>
              <a:latin typeface="Times New Roman" pitchFamily="18" charset="0"/>
              <a:cs typeface="Times New Roman" pitchFamily="18" charset="0"/>
            </a:endParaRPr>
          </a:p>
          <a:p>
            <a:pPr algn="ctr">
              <a:lnSpc>
                <a:spcPct val="100000"/>
              </a:lnSpc>
            </a:pPr>
            <a:endParaRPr lang="ru-RU" sz="2400" b="1" strike="noStrike"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Fill>
                <a:solidFill>
                  <a:srgbClr val="FFFFFF"/>
                </a:solidFill>
              </a:uFill>
              <a:latin typeface="Times New Roman" pitchFamily="18" charset="0"/>
              <a:cs typeface="Times New Roman" pitchFamily="18" charset="0"/>
            </a:endParaRPr>
          </a:p>
        </p:txBody>
      </p:sp>
      <p:sp>
        <p:nvSpPr>
          <p:cNvPr id="19" name="Прямоугольник 18"/>
          <p:cNvSpPr/>
          <p:nvPr/>
        </p:nvSpPr>
        <p:spPr>
          <a:xfrm>
            <a:off x="500034" y="5572140"/>
            <a:ext cx="8358214" cy="910043"/>
          </a:xfrm>
          <a:prstGeom prst="rect">
            <a:avLst/>
          </a:prstGeom>
          <a:solidFill>
            <a:schemeClr val="bg1">
              <a:lumMod val="95000"/>
              <a:alpha val="0"/>
            </a:schemeClr>
          </a:solidFill>
          <a:ln w="15875">
            <a:solidFill>
              <a:srgbClr val="C00000"/>
            </a:solidFill>
            <a:prstDash val="solid"/>
          </a:ln>
          <a:effectLst/>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defRPr/>
            </a:pPr>
            <a:endParaRPr lang="ru-RU" sz="2000" b="1" dirty="0" smtClean="0">
              <a:solidFill>
                <a:srgbClr val="C00000"/>
              </a:solidFill>
              <a:effectLst>
                <a:glow rad="63500">
                  <a:schemeClr val="accent2">
                    <a:satMod val="175000"/>
                    <a:alpha val="40000"/>
                  </a:schemeClr>
                </a:glow>
              </a:effectLst>
              <a:latin typeface="Times New Roman" pitchFamily="18" charset="0"/>
              <a:cs typeface="Times New Roman" pitchFamily="18" charset="0"/>
            </a:endParaRPr>
          </a:p>
          <a:p>
            <a:pPr algn="ctr" fontAlgn="auto">
              <a:spcBef>
                <a:spcPts val="0"/>
              </a:spcBef>
              <a:spcAft>
                <a:spcPts val="0"/>
              </a:spcAft>
              <a:defRPr/>
            </a:pPr>
            <a:r>
              <a:rPr lang="ru-RU" sz="2000" b="1" dirty="0" smtClean="0">
                <a:solidFill>
                  <a:srgbClr val="C00000"/>
                </a:solidFill>
                <a:effectLst>
                  <a:glow rad="63500">
                    <a:schemeClr val="accent2">
                      <a:satMod val="175000"/>
                      <a:alpha val="40000"/>
                    </a:schemeClr>
                  </a:glow>
                </a:effectLst>
                <a:latin typeface="Times New Roman" pitchFamily="18" charset="0"/>
                <a:cs typeface="Times New Roman" pitchFamily="18" charset="0"/>
              </a:rPr>
              <a:t>ВСЕ РЕШЕНИЯ ОБ УТВЕРЖДЕНИИ, ИЗМЕНЕНИИ ИЛИ АННУЛИРОВАНИИ РЕЗУЛЬТАТОВ ЕГЭ ПРИНИМАЕТ</a:t>
            </a:r>
          </a:p>
          <a:p>
            <a:pPr algn="ctr" fontAlgn="auto">
              <a:spcBef>
                <a:spcPts val="0"/>
              </a:spcBef>
              <a:spcAft>
                <a:spcPts val="0"/>
              </a:spcAft>
              <a:defRPr/>
            </a:pPr>
            <a:r>
              <a:rPr lang="ru-RU" sz="2000" b="1" dirty="0" smtClean="0">
                <a:solidFill>
                  <a:srgbClr val="C00000"/>
                </a:solidFill>
                <a:effectLst>
                  <a:glow rad="63500">
                    <a:schemeClr val="accent2">
                      <a:satMod val="175000"/>
                      <a:alpha val="40000"/>
                    </a:schemeClr>
                  </a:glow>
                </a:effectLst>
                <a:latin typeface="Times New Roman" pitchFamily="18" charset="0"/>
                <a:cs typeface="Times New Roman" pitchFamily="18" charset="0"/>
              </a:rPr>
              <a:t>ПРЕДСЕДАТЕЛЬ ГЭК </a:t>
            </a:r>
          </a:p>
          <a:p>
            <a:pPr algn="ctr"/>
            <a:endParaRPr lang="ru-RU" sz="2000" b="1" dirty="0">
              <a:solidFill>
                <a:srgbClr val="C00000"/>
              </a:solidFill>
              <a:effectLst>
                <a:glow rad="63500">
                  <a:schemeClr val="accent2">
                    <a:satMod val="175000"/>
                    <a:alpha val="40000"/>
                  </a:schemeClr>
                </a:glow>
              </a:effectLst>
              <a:latin typeface="Times New Roman" pitchFamily="18" charset="0"/>
              <a:cs typeface="Times New Roman" pitchFamily="18" charset="0"/>
            </a:endParaRPr>
          </a:p>
        </p:txBody>
      </p:sp>
      <p:pic>
        <p:nvPicPr>
          <p:cNvPr id="18435" name="Picture 3" descr="C:\Users\KozlovaDN\Desktop\на брошуру\зхлждоьдорт.png"/>
          <p:cNvPicPr>
            <a:picLocks noChangeAspect="1" noChangeArrowheads="1"/>
          </p:cNvPicPr>
          <p:nvPr/>
        </p:nvPicPr>
        <p:blipFill>
          <a:blip r:embed="rId6" cstate="print"/>
          <a:srcRect/>
          <a:stretch>
            <a:fillRect/>
          </a:stretch>
        </p:blipFill>
        <p:spPr bwMode="auto">
          <a:xfrm>
            <a:off x="8001024" y="6000768"/>
            <a:ext cx="863059" cy="447668"/>
          </a:xfrm>
          <a:prstGeom prst="rect">
            <a:avLst/>
          </a:prstGeom>
          <a:noFill/>
        </p:spPr>
      </p:pic>
      <p:pic>
        <p:nvPicPr>
          <p:cNvPr id="18436" name="Picture 4" descr="C:\Users\KozlovaDN\Desktop\на брошуру\вггонщорьб.png"/>
          <p:cNvPicPr>
            <a:picLocks noChangeAspect="1" noChangeArrowheads="1"/>
          </p:cNvPicPr>
          <p:nvPr/>
        </p:nvPicPr>
        <p:blipFill>
          <a:blip r:embed="rId7" cstate="print"/>
          <a:srcRect/>
          <a:stretch>
            <a:fillRect/>
          </a:stretch>
        </p:blipFill>
        <p:spPr bwMode="auto">
          <a:xfrm>
            <a:off x="7858148" y="357166"/>
            <a:ext cx="1122343" cy="1019162"/>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5766</TotalTime>
  <Words>832</Words>
  <Application>Microsoft Office PowerPoint</Application>
  <PresentationFormat>Экран (4:3)</PresentationFormat>
  <Paragraphs>189</Paragraphs>
  <Slides>22</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 системе оценки качества образования в Старооскольском городском округе:  опыт и результаты.</dc:title>
  <dc:creator>admin</dc:creator>
  <cp:lastModifiedBy>kozlovadn</cp:lastModifiedBy>
  <cp:revision>547</cp:revision>
  <dcterms:created xsi:type="dcterms:W3CDTF">2017-10-24T09:49:39Z</dcterms:created>
  <dcterms:modified xsi:type="dcterms:W3CDTF">2020-01-14T11:34:49Z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Экран (4:3)</vt:lpwstr>
  </property>
  <property fmtid="{D5CDD505-2E9C-101B-9397-08002B2CF9AE}" pid="9" name="ScaleCrop">
    <vt:bool>false</vt:bool>
  </property>
  <property fmtid="{D5CDD505-2E9C-101B-9397-08002B2CF9AE}" pid="10" name="ShareDoc">
    <vt:bool>false</vt:bool>
  </property>
  <property fmtid="{D5CDD505-2E9C-101B-9397-08002B2CF9AE}" pid="11" name="Slides">
    <vt:i4>20</vt:i4>
  </property>
</Properties>
</file>